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11" r:id="rId14"/>
    <p:sldId id="308" r:id="rId15"/>
    <p:sldId id="307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3"/>
    <p:restoredTop sz="98707" autoAdjust="0"/>
  </p:normalViewPr>
  <p:slideViewPr>
    <p:cSldViewPr snapToGrid="0" snapToObjects="1">
      <p:cViewPr varScale="1">
        <p:scale>
          <a:sx n="112" d="100"/>
          <a:sy n="112" d="100"/>
        </p:scale>
        <p:origin x="-94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457200" lvl="1" indent="0">
              <a:lnSpc>
                <a:spcPct val="100000"/>
              </a:lnSpc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&lt;Directory "D:\php190702\code\php\day16\demo1"&gt; 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Options FollowSymLinks ExecCGI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DirectoryIndex index.php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AllowOverride All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Order allow,deny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Allow from all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Require all granted 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&lt;/Directory&gt;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6032" y="2730342"/>
            <a:ext cx="4246880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zh-CN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五、前后台页面准备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准备后台页面</a:t>
            </a:r>
            <a:endParaRPr lang="zh-CN" altLang="en-US"/>
          </a:p>
          <a:p>
            <a:r>
              <a:rPr lang="zh-CN" altLang="en-US"/>
              <a:t>准备前台页面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六、数据库设计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详情见：数据字典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七、准备网站功能函数库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文件上传函数库</a:t>
            </a:r>
            <a:endParaRPr lang="zh-CN" altLang="en-US"/>
          </a:p>
          <a:p>
            <a:r>
              <a:rPr lang="zh-CN" altLang="en-US"/>
              <a:t>图像处理函数库</a:t>
            </a:r>
            <a:endParaRPr lang="zh-CN" altLang="en-US"/>
          </a:p>
          <a:p>
            <a:r>
              <a:rPr lang="zh-CN" altLang="en-US"/>
              <a:t>数据库操作函数库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八、搭建网站目录</a:t>
            </a:r>
            <a:r>
              <a:rPr lang="zh-CN" altLang="en-US">
                <a:sym typeface="+mn-ea"/>
              </a:rPr>
              <a:t>结构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295" y="1108710"/>
            <a:ext cx="5133340" cy="51333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72415" y="1325245"/>
            <a:ext cx="10678160" cy="5103495"/>
          </a:xfrm>
        </p:spPr>
        <p:txBody>
          <a:bodyPr>
            <a:normAutofit/>
          </a:bodyPr>
          <a:lstStyle/>
          <a:p>
            <a:r>
              <a:rPr lang="zh-CN" altLang="en-US" dirty="0"/>
              <a:t>市场调研   （市场部）</a:t>
            </a:r>
            <a:endParaRPr lang="zh-CN" altLang="en-US" dirty="0"/>
          </a:p>
          <a:p>
            <a:r>
              <a:rPr lang="zh-CN" altLang="en-US" dirty="0"/>
              <a:t>需求分析   （公司产品企划部）</a:t>
            </a:r>
            <a:endParaRPr lang="zh-CN" altLang="en-US" dirty="0"/>
          </a:p>
          <a:p>
            <a:r>
              <a:rPr lang="zh-CN" altLang="en-US" dirty="0"/>
              <a:t>产品原型   （产品经理）</a:t>
            </a:r>
            <a:endParaRPr lang="zh-CN" altLang="en-US" dirty="0"/>
          </a:p>
          <a:p>
            <a:r>
              <a:rPr lang="zh-CN" altLang="en-US" dirty="0"/>
              <a:t>效果图        （</a:t>
            </a:r>
            <a:r>
              <a:rPr lang="en-US" altLang="zh-CN" dirty="0"/>
              <a:t>UI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前端页面    （前端工程师）</a:t>
            </a:r>
            <a:endParaRPr lang="zh-CN" altLang="en-US" dirty="0"/>
          </a:p>
          <a:p>
            <a:r>
              <a:rPr lang="zh-CN" altLang="en-US" dirty="0"/>
              <a:t>功能实现    （</a:t>
            </a:r>
            <a:r>
              <a:rPr lang="en-US" altLang="zh-CN" dirty="0"/>
              <a:t>PHP</a:t>
            </a:r>
            <a:r>
              <a:rPr lang="zh-CN" altLang="en-US" dirty="0"/>
              <a:t>工程师）</a:t>
            </a:r>
            <a:endParaRPr lang="zh-CN" altLang="en-US" dirty="0"/>
          </a:p>
          <a:p>
            <a:r>
              <a:rPr lang="zh-CN" altLang="en-US" dirty="0"/>
              <a:t>内部测试    （测试工程师  白盒  灰盒  </a:t>
            </a:r>
            <a:r>
              <a:rPr lang="zh-CN" altLang="en-US" b="1" dirty="0"/>
              <a:t>黑盒</a:t>
            </a:r>
            <a:r>
              <a:rPr lang="zh-CN" altLang="en-US" dirty="0"/>
              <a:t>）   </a:t>
            </a:r>
            <a:endParaRPr lang="zh-CN" altLang="en-US" dirty="0"/>
          </a:p>
          <a:p>
            <a:r>
              <a:rPr lang="zh-CN" altLang="en-US" dirty="0"/>
              <a:t>线上试运行                                                   </a:t>
            </a:r>
            <a:endParaRPr lang="zh-CN" altLang="en-US" dirty="0"/>
          </a:p>
          <a:p>
            <a:r>
              <a:rPr lang="zh-CN" altLang="en-US" dirty="0"/>
              <a:t>网站的优化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2415" y="-850"/>
            <a:ext cx="10515600" cy="1325563"/>
          </a:xfrm>
        </p:spPr>
        <p:txBody>
          <a:bodyPr/>
          <a:lstStyle/>
          <a:p>
            <a:r>
              <a:rPr lang="zh-CN" altLang="en-US"/>
              <a:t>一、项目开发流程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二、功能图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908685"/>
            <a:ext cx="5695315" cy="5923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75" y="660400"/>
            <a:ext cx="4599940" cy="6076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4840" y="867410"/>
            <a:ext cx="4749165" cy="5326380"/>
          </a:xfrm>
        </p:spPr>
        <p:txBody>
          <a:bodyPr>
            <a:normAutofit/>
          </a:bodyPr>
          <a:lstStyle/>
          <a:p>
            <a:r>
              <a:rPr lang="zh-CN" altLang="en-US" sz="1400" b="1" dirty="0"/>
              <a:t>第一天</a:t>
            </a:r>
            <a:endParaRPr lang="zh-CN" altLang="en-US" sz="1400" b="1" dirty="0"/>
          </a:p>
          <a:p>
            <a:pPr lvl="1"/>
            <a:r>
              <a:rPr lang="zh-CN" altLang="en-US" sz="1400" b="1" dirty="0"/>
              <a:t>虚拟主机环境搭建</a:t>
            </a:r>
            <a:endParaRPr lang="zh-CN" altLang="en-US" sz="1400" b="1" dirty="0"/>
          </a:p>
          <a:p>
            <a:pPr lvl="1"/>
            <a:r>
              <a:rPr lang="zh-CN" altLang="en-US" sz="1400" b="1" dirty="0"/>
              <a:t>常用功能函数库的封装（</a:t>
            </a:r>
            <a:endParaRPr lang="zh-CN" altLang="en-US" sz="1400" b="1" dirty="0"/>
          </a:p>
          <a:p>
            <a:pPr lvl="2"/>
            <a:r>
              <a:rPr lang="zh-CN" altLang="en-US" sz="1200" b="1" dirty="0"/>
              <a:t>数据库操作函数库</a:t>
            </a:r>
            <a:endParaRPr lang="zh-CN" altLang="en-US" sz="1200" b="1" dirty="0"/>
          </a:p>
          <a:p>
            <a:pPr lvl="2"/>
            <a:r>
              <a:rPr lang="zh-CN" altLang="en-US" sz="1200" b="1" dirty="0"/>
              <a:t>图像处理函数库</a:t>
            </a:r>
            <a:endParaRPr lang="zh-CN" altLang="en-US" sz="1200" b="1" dirty="0"/>
          </a:p>
          <a:p>
            <a:pPr lvl="2"/>
            <a:r>
              <a:rPr lang="zh-CN" altLang="en-US" sz="1200" b="1" dirty="0"/>
              <a:t>文件上传函数库</a:t>
            </a:r>
            <a:endParaRPr lang="zh-CN" altLang="en-US" sz="1200" b="1" dirty="0"/>
          </a:p>
          <a:p>
            <a:pPr lvl="1"/>
            <a:r>
              <a:rPr lang="zh-CN" altLang="en-US" sz="1400" b="1" dirty="0">
                <a:sym typeface="+mn-ea"/>
              </a:rPr>
              <a:t>搭建网站目录结构</a:t>
            </a:r>
            <a:endParaRPr lang="zh-CN" altLang="en-US" sz="1400" b="1" dirty="0">
              <a:sym typeface="+mn-ea"/>
            </a:endParaRPr>
          </a:p>
          <a:p>
            <a:pPr lvl="2"/>
            <a:r>
              <a:rPr lang="zh-CN" altLang="en-US" sz="1200" b="1" dirty="0">
                <a:sym typeface="+mn-ea"/>
              </a:rPr>
              <a:t>目录结构</a:t>
            </a:r>
            <a:endParaRPr lang="zh-CN" altLang="en-US" sz="1080" b="1" dirty="0">
              <a:sym typeface="+mn-ea"/>
            </a:endParaRPr>
          </a:p>
          <a:p>
            <a:pPr lvl="2"/>
            <a:r>
              <a:rPr lang="zh-CN" altLang="en-US" sz="1200" b="1" dirty="0">
                <a:sym typeface="+mn-ea"/>
              </a:rPr>
              <a:t>配置文件</a:t>
            </a:r>
            <a:endParaRPr lang="zh-CN" altLang="en-US" sz="1400" b="1" dirty="0"/>
          </a:p>
          <a:p>
            <a:r>
              <a:rPr lang="zh-CN" altLang="en-US" sz="1400" b="1" dirty="0"/>
              <a:t>第二天</a:t>
            </a:r>
            <a:endParaRPr lang="zh-CN" altLang="en-US" sz="1400" b="1" dirty="0"/>
          </a:p>
          <a:p>
            <a:pPr lvl="1"/>
            <a:r>
              <a:rPr lang="zh-CN" altLang="en-US" sz="1400" b="1" dirty="0"/>
              <a:t>管理员模块（添加</a:t>
            </a:r>
            <a:r>
              <a:rPr lang="zh-CN" altLang="en-US" sz="1400" b="1" dirty="0">
                <a:sym typeface="+mn-ea"/>
              </a:rPr>
              <a:t>、列表、删除、编辑</a:t>
            </a:r>
            <a:r>
              <a:rPr lang="zh-CN" altLang="en-US" sz="1400" b="1" dirty="0"/>
              <a:t>）</a:t>
            </a:r>
            <a:endParaRPr lang="zh-CN" altLang="en-US" sz="1400" b="1" dirty="0"/>
          </a:p>
          <a:p>
            <a:pPr lvl="1"/>
            <a:r>
              <a:rPr lang="zh-CN" altLang="en-US" sz="1400" b="1" dirty="0">
                <a:sym typeface="+mn-ea"/>
              </a:rPr>
              <a:t>后台登录、退出</a:t>
            </a:r>
            <a:endParaRPr lang="zh-CN" altLang="en-US" sz="1400" b="1" dirty="0">
              <a:sym typeface="+mn-ea"/>
            </a:endParaRPr>
          </a:p>
          <a:p>
            <a:pPr lvl="0"/>
            <a:r>
              <a:rPr lang="zh-CN" altLang="en-US" sz="1400" b="1" dirty="0">
                <a:sym typeface="+mn-ea"/>
              </a:rPr>
              <a:t>第三天</a:t>
            </a:r>
            <a:endParaRPr lang="zh-CN" altLang="en-US" sz="1400" b="1" dirty="0">
              <a:sym typeface="+mn-ea"/>
            </a:endParaRPr>
          </a:p>
          <a:p>
            <a:pPr lvl="1"/>
            <a:r>
              <a:rPr lang="zh-CN" altLang="en-US" sz="1395" b="1" dirty="0">
                <a:sym typeface="+mn-ea"/>
              </a:rPr>
              <a:t>搜索功能的实现</a:t>
            </a:r>
            <a:endParaRPr lang="zh-CN" altLang="en-US" sz="1395" b="1" dirty="0">
              <a:sym typeface="+mn-ea"/>
            </a:endParaRPr>
          </a:p>
          <a:p>
            <a:pPr lvl="1"/>
            <a:r>
              <a:rPr lang="zh-CN" altLang="en-US" sz="1395" b="1" dirty="0">
                <a:sym typeface="+mn-ea"/>
              </a:rPr>
              <a:t>分页功能的实现</a:t>
            </a:r>
            <a:endParaRPr lang="zh-CN" altLang="en-US" sz="1395" b="1" dirty="0"/>
          </a:p>
          <a:p>
            <a:pPr lvl="0"/>
            <a:r>
              <a:rPr lang="zh-CN" altLang="en-US" sz="1400" b="1" dirty="0"/>
              <a:t>第四天</a:t>
            </a:r>
            <a:endParaRPr lang="zh-CN" altLang="en-US" sz="1600" b="1" dirty="0"/>
          </a:p>
          <a:p>
            <a:pPr lvl="1"/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商品分类模块（添加、列表、删除、编辑、分页）</a:t>
            </a:r>
            <a:endParaRPr lang="zh-CN" altLang="en-US" sz="1400" b="1" dirty="0"/>
          </a:p>
          <a:p>
            <a:r>
              <a:rPr lang="zh-CN" altLang="en-US" sz="1400" b="1" dirty="0"/>
              <a:t>第五天</a:t>
            </a:r>
            <a:endParaRPr lang="zh-CN" altLang="en-US" sz="1400" b="1" dirty="0"/>
          </a:p>
          <a:p>
            <a:pPr lvl="1"/>
            <a:r>
              <a:rPr lang="zh-CN" altLang="en-US" sz="1400" b="1" dirty="0">
                <a:sym typeface="+mn-ea"/>
              </a:rPr>
              <a:t>商品模块（添加、列表、删除、编辑、分页）</a:t>
            </a:r>
            <a:endParaRPr lang="zh-CN" altLang="en-US" sz="1200" b="1" dirty="0">
              <a:sym typeface="+mn-ea"/>
            </a:endParaRPr>
          </a:p>
          <a:p>
            <a:pPr lvl="0"/>
            <a:endParaRPr lang="zh-CN" altLang="en-US" sz="1200" b="1" dirty="0">
              <a:sym typeface="+mn-ea"/>
            </a:endParaRPr>
          </a:p>
          <a:p>
            <a:pPr lvl="1"/>
            <a:endParaRPr lang="zh-CN" altLang="en-US" sz="1200" b="1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三、时间安排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6043930" y="539750"/>
            <a:ext cx="5928360" cy="565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charset="0"/>
              <a:buChar char="v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charset="0"/>
              <a:buChar char="ü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b="1" dirty="0">
              <a:sym typeface="+mn-ea"/>
            </a:endParaRPr>
          </a:p>
          <a:p>
            <a:pPr lvl="0"/>
            <a:r>
              <a:rPr lang="zh-CN" altLang="en-US" sz="1400" b="1" dirty="0">
                <a:sym typeface="+mn-ea"/>
              </a:rPr>
              <a:t>第六天</a:t>
            </a:r>
            <a:endParaRPr lang="zh-CN" altLang="en-US" sz="1400" b="1" dirty="0">
              <a:sym typeface="+mn-ea"/>
            </a:endParaRPr>
          </a:p>
          <a:p>
            <a:pPr lvl="1"/>
            <a:r>
              <a:rPr lang="zh-CN" altLang="en-US" sz="1400" b="1" dirty="0">
                <a:sym typeface="+mn-ea"/>
              </a:rPr>
              <a:t>测试以及</a:t>
            </a:r>
            <a:r>
              <a:rPr lang="en-US" altLang="zh-CN" sz="1400" b="1" dirty="0">
                <a:sym typeface="+mn-ea"/>
              </a:rPr>
              <a:t>bug</a:t>
            </a:r>
            <a:r>
              <a:rPr lang="zh-CN" altLang="en-US" sz="1400" b="1" dirty="0">
                <a:sym typeface="+mn-ea"/>
              </a:rPr>
              <a:t>修复</a:t>
            </a:r>
            <a:endParaRPr lang="zh-CN" altLang="en-US" sz="1400" b="1" dirty="0">
              <a:sym typeface="+mn-ea"/>
            </a:endParaRPr>
          </a:p>
          <a:p>
            <a:pPr lvl="0"/>
            <a:r>
              <a:rPr lang="zh-CN" altLang="en-US" sz="1400" b="1" dirty="0">
                <a:sym typeface="+mn-ea"/>
              </a:rPr>
              <a:t>第六天</a:t>
            </a:r>
            <a:endParaRPr lang="zh-CN" altLang="en-US" sz="1400" b="1" dirty="0">
              <a:sym typeface="+mn-ea"/>
            </a:endParaRPr>
          </a:p>
          <a:p>
            <a:pPr lvl="1"/>
            <a:r>
              <a:rPr lang="zh-CN" altLang="en-US" sz="1400" b="1" dirty="0">
                <a:sym typeface="+mn-ea"/>
              </a:rPr>
              <a:t>首页、详情页</a:t>
            </a:r>
            <a:endParaRPr lang="zh-CN" altLang="en-US" sz="1400" b="1" dirty="0"/>
          </a:p>
          <a:p>
            <a:pPr lvl="0"/>
            <a:r>
              <a:rPr lang="zh-CN" altLang="en-US" sz="1400" b="1" dirty="0">
                <a:sym typeface="+mn-ea"/>
              </a:rPr>
              <a:t>第七天</a:t>
            </a:r>
            <a:endParaRPr lang="zh-CN" altLang="en-US" sz="1400" b="1" dirty="0">
              <a:sym typeface="+mn-ea"/>
            </a:endParaRPr>
          </a:p>
          <a:p>
            <a:pPr lvl="1"/>
            <a:r>
              <a:rPr lang="zh-CN" altLang="en-US" sz="1400" b="1" dirty="0">
                <a:sym typeface="+mn-ea"/>
              </a:rPr>
              <a:t>会员注册、登录模块</a:t>
            </a:r>
            <a:endParaRPr lang="zh-CN" altLang="en-US" sz="1400" b="1" dirty="0">
              <a:sym typeface="+mn-ea"/>
            </a:endParaRPr>
          </a:p>
          <a:p>
            <a:pPr lvl="1"/>
            <a:r>
              <a:rPr lang="zh-CN" altLang="en-US" sz="1400" b="1" dirty="0">
                <a:sym typeface="+mn-ea"/>
              </a:rPr>
              <a:t>后台会员管理模块</a:t>
            </a:r>
            <a:endParaRPr lang="zh-CN" altLang="en-US" sz="1400" b="1" dirty="0"/>
          </a:p>
          <a:p>
            <a:r>
              <a:rPr lang="zh-CN" altLang="en-US" sz="1400" b="1" dirty="0"/>
              <a:t>第八天</a:t>
            </a:r>
            <a:endParaRPr lang="zh-CN" altLang="en-US" sz="1400" b="1" dirty="0"/>
          </a:p>
          <a:p>
            <a:pPr lvl="1"/>
            <a:r>
              <a:rPr lang="zh-CN" altLang="en-US" sz="1400" b="1" dirty="0">
                <a:solidFill>
                  <a:srgbClr val="FF0000"/>
                </a:solidFill>
              </a:rPr>
              <a:t>购物车模块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400" b="1" dirty="0">
                <a:solidFill>
                  <a:srgbClr val="FF0000"/>
                </a:solidFill>
              </a:rPr>
              <a:t>用户中心购物车模块</a:t>
            </a:r>
            <a:endParaRPr lang="zh-CN" altLang="en-US" sz="1400" b="1" dirty="0"/>
          </a:p>
          <a:p>
            <a:pPr lvl="0"/>
            <a:r>
              <a:rPr lang="zh-CN" altLang="en-US" sz="1400" b="1" dirty="0" smtClean="0"/>
              <a:t>第九天 </a:t>
            </a:r>
            <a:endParaRPr lang="zh-CN" altLang="en-US" sz="1400" b="1" dirty="0"/>
          </a:p>
          <a:p>
            <a:pPr lvl="1"/>
            <a:r>
              <a:rPr lang="zh-CN" altLang="en-US" sz="1400" b="1" dirty="0"/>
              <a:t>订单模块</a:t>
            </a:r>
            <a:endParaRPr lang="zh-CN" altLang="en-US" sz="1400" b="1" dirty="0"/>
          </a:p>
          <a:p>
            <a:pPr lvl="1"/>
            <a:r>
              <a:rPr lang="zh-CN" altLang="en-US" sz="1400" b="1" dirty="0"/>
              <a:t>用户中心订单处理模块</a:t>
            </a:r>
            <a:endParaRPr lang="zh-CN" altLang="en-US" sz="1400" b="1" dirty="0"/>
          </a:p>
          <a:p>
            <a:pPr lvl="1"/>
            <a:r>
              <a:rPr lang="zh-CN" altLang="en-US" sz="1400" b="1" dirty="0"/>
              <a:t>后台订单处理模块</a:t>
            </a:r>
            <a:endParaRPr lang="zh-CN" altLang="en-US" sz="1400" b="1" dirty="0"/>
          </a:p>
          <a:p>
            <a:pPr marL="457200" lvl="1" indent="0">
              <a:buNone/>
            </a:pPr>
            <a:endParaRPr lang="zh-CN" altLang="en-US" sz="1000" b="1" dirty="0"/>
          </a:p>
          <a:p>
            <a:pPr lvl="0"/>
            <a:r>
              <a:rPr lang="zh-CN" altLang="en-US" sz="1400" b="1" dirty="0" smtClean="0">
                <a:sym typeface="+mn-ea"/>
              </a:rPr>
              <a:t>第十天 </a:t>
            </a:r>
            <a:endParaRPr lang="zh-CN" altLang="en-US" sz="1400" b="1" dirty="0"/>
          </a:p>
          <a:p>
            <a:pPr lvl="1"/>
            <a:r>
              <a:rPr lang="zh-CN" altLang="en-US" sz="1400" b="1" dirty="0">
                <a:sym typeface="+mn-ea"/>
              </a:rPr>
              <a:t>测试以及</a:t>
            </a:r>
            <a:r>
              <a:rPr lang="en-US" altLang="zh-CN" sz="1400" b="1" dirty="0">
                <a:sym typeface="+mn-ea"/>
              </a:rPr>
              <a:t>bug</a:t>
            </a:r>
            <a:r>
              <a:rPr lang="zh-CN" altLang="en-US" sz="1400" b="1" dirty="0">
                <a:sym typeface="+mn-ea"/>
              </a:rPr>
              <a:t>修复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698480" cy="2419773"/>
          </a:xfrm>
        </p:spPr>
        <p:txBody>
          <a:bodyPr>
            <a:normAutofit/>
          </a:bodyPr>
          <a:lstStyle/>
          <a:p>
            <a:r>
              <a:rPr lang="zh-CN" altLang="en-US" sz="24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j-cs"/>
                <a:sym typeface="+mn-ea"/>
              </a:rPr>
              <a:t>修改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j-cs"/>
                <a:sym typeface="+mn-ea"/>
              </a:rPr>
              <a:t>hosts</a:t>
            </a:r>
            <a:r>
              <a:rPr lang="zh-CN" altLang="en-US" sz="24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j-cs"/>
                <a:sym typeface="+mn-ea"/>
              </a:rPr>
              <a:t>文件配置</a:t>
            </a:r>
            <a:r>
              <a:rPr lang="en-US" altLang="zh-CN" sz="24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j-cs"/>
                <a:sym typeface="+mn-ea"/>
              </a:rPr>
              <a:t>IP</a:t>
            </a:r>
            <a:r>
              <a:rPr lang="zh-CN" altLang="en-US" sz="24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j-cs"/>
                <a:sym typeface="+mn-ea"/>
              </a:rPr>
              <a:t>和域名的对应关系</a:t>
            </a:r>
            <a:endParaRPr kumimoji="0" lang="zh-CN" alt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j-cs"/>
              <a:sym typeface="+mn-ea"/>
            </a:endParaRPr>
          </a:p>
          <a:p>
            <a:r>
              <a:rPr lang="zh-CN" altLang="en-US" sz="2400" dirty="0">
                <a:sym typeface="+mn-ea"/>
              </a:rPr>
              <a:t>修改</a:t>
            </a:r>
            <a:r>
              <a:rPr lang="en-US" altLang="zh-CN" sz="2400" dirty="0">
                <a:sym typeface="+mn-ea"/>
              </a:rPr>
              <a:t>apache</a:t>
            </a:r>
            <a:r>
              <a:rPr lang="zh-CN" altLang="en-US" sz="2400" dirty="0">
                <a:sym typeface="+mn-ea"/>
              </a:rPr>
              <a:t>配置文件</a:t>
            </a:r>
            <a:r>
              <a:rPr lang="en-US" altLang="zh-CN" sz="2400" b="1" dirty="0" err="1">
                <a:solidFill>
                  <a:srgbClr val="FF0000"/>
                </a:solidFill>
                <a:sym typeface="+mn-ea"/>
              </a:rPr>
              <a:t>httpd.conf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开启虚拟主机的配置文件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r>
              <a:rPr lang="zh-CN" altLang="en-US" sz="2400" dirty="0">
                <a:sym typeface="+mn-ea"/>
              </a:rPr>
              <a:t>修改</a:t>
            </a:r>
            <a:r>
              <a:rPr lang="zh-CN" altLang="en-US" sz="2400" dirty="0">
                <a:solidFill>
                  <a:srgbClr val="FF0000"/>
                </a:solidFill>
                <a:latin typeface="Franklin Gothic Medium" panose="020B0603020102020204" charset="0"/>
                <a:sym typeface="Arial" panose="020B0604020202020204" pitchFamily="34" charset="0"/>
              </a:rPr>
              <a:t>httpd-vhosts.conf</a:t>
            </a:r>
            <a:r>
              <a:rPr lang="zh-CN" altLang="en-US" sz="2400" dirty="0">
                <a:sym typeface="+mn-ea"/>
              </a:rPr>
              <a:t>配置虚拟主机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重启</a:t>
            </a:r>
            <a:r>
              <a:rPr lang="en-US" altLang="zh-CN" sz="2400" dirty="0">
                <a:sym typeface="+mn-ea"/>
              </a:rPr>
              <a:t>apache</a:t>
            </a:r>
            <a:endParaRPr lang="en-US" altLang="zh-CN" sz="2400" dirty="0">
              <a:sym typeface="+mn-ea"/>
            </a:endParaRPr>
          </a:p>
          <a:p>
            <a:endParaRPr lang="en-US" altLang="zh-CN" dirty="0">
              <a:solidFill>
                <a:srgbClr val="0070C0"/>
              </a:solidFill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四、虚拟主机配置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47796" y="260751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lvl="0"/>
            <a:r>
              <a:rPr kumimoji="0" lang="en-US" altLang="zh-CN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 </a:t>
            </a:r>
            <a:r>
              <a:rPr kumimoji="0" lang="zh-CN" altLang="en-US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修改</a:t>
            </a:r>
            <a:r>
              <a:rPr kumimoji="0" lang="en-US" altLang="zh-CN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hosts</a:t>
            </a:r>
            <a:r>
              <a:rPr kumimoji="0" lang="zh-CN" altLang="en-US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文件配置</a:t>
            </a:r>
            <a:r>
              <a:rPr kumimoji="0" lang="en-US" altLang="zh-CN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</a:t>
            </a:r>
            <a:r>
              <a:rPr kumimoji="0" lang="zh-CN" altLang="en-US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和域名的对应关系</a:t>
            </a:r>
            <a:endParaRPr kumimoji="0" lang="zh-CN" altLang="en-US" sz="3735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9410" y="1220893"/>
            <a:ext cx="11700933" cy="386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C:\Windows\System32\drivers\etc</a:t>
            </a:r>
            <a:r>
              <a:rPr 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\hosts</a:t>
            </a:r>
            <a:endParaRPr lang="en-US"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1" indent="0">
              <a:lnSpc>
                <a:spcPct val="2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sz="266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    1</a:t>
            </a:r>
            <a:r>
              <a:rPr lang="en-US" sz="266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27.0.0.1</a:t>
            </a:r>
            <a:r>
              <a:rPr sz="266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www.</a:t>
            </a:r>
            <a:r>
              <a:rPr 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yhshop</a:t>
            </a: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.com</a:t>
            </a:r>
            <a:endParaRPr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 indent="0">
              <a:lnSpc>
                <a:spcPct val="2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1" indent="0">
              <a:lnSpc>
                <a:spcPct val="2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2 </a:t>
            </a:r>
            <a:r>
              <a:rPr lang="zh-CN" altLang="en-US"/>
              <a:t>修改</a:t>
            </a:r>
            <a:r>
              <a:rPr lang="en-US" altLang="zh-CN"/>
              <a:t>apache</a:t>
            </a:r>
            <a:r>
              <a:rPr lang="zh-CN" altLang="en-US"/>
              <a:t>配置文件</a:t>
            </a:r>
            <a:r>
              <a:rPr lang="en-US" altLang="zh-CN"/>
              <a:t>httpd.conf</a:t>
            </a:r>
            <a:endParaRPr lang="en-US" altLang="zh-CN" dirty="0">
              <a:solidFill>
                <a:srgbClr val="0070C0"/>
              </a:solidFill>
              <a:sym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1800" y="1028700"/>
            <a:ext cx="11061700" cy="516382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开启虚拟主机的配置文件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Include conf/extra/httpd-vhosts.conf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4840" y="1028700"/>
            <a:ext cx="11202247" cy="5293360"/>
          </a:xfrm>
        </p:spPr>
        <p:txBody>
          <a:bodyPr>
            <a:normAutofit fontScale="5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96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Include conf/extra/httpd-vhosts.conf</a:t>
            </a:r>
            <a:endParaRPr lang="zh-CN" altLang="en-US" sz="50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50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&lt;VirtualHost </a:t>
            </a:r>
            <a:r>
              <a:rPr lang="en-US" sz="50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50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:80&gt;</a:t>
            </a:r>
            <a:endParaRPr lang="zh-CN" altLang="en-US" sz="50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50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DocumentRoot "E:/</a:t>
            </a:r>
            <a:r>
              <a:rPr lang="en-US" altLang="zh-CN" sz="50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  <a:r>
              <a:rPr lang="zh-CN" altLang="en-US" sz="50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5025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yhshop</a:t>
            </a:r>
            <a:r>
              <a:rPr lang="zh-CN" altLang="en-US" sz="50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en-US" sz="50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50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ServerName www.</a:t>
            </a:r>
            <a:r>
              <a:rPr lang="en-US" altLang="zh-CN" sz="5025" dirty="0" err="1">
                <a:sym typeface="+mn-ea"/>
              </a:rPr>
              <a:t>yhshop</a:t>
            </a:r>
            <a:r>
              <a:rPr lang="zh-CN" altLang="en-US" sz="50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.com</a:t>
            </a:r>
            <a:endParaRPr lang="zh-CN" altLang="en-US" sz="50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50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02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&lt;Directory "E:/Public/</a:t>
            </a:r>
            <a:r>
              <a:rPr lang="en-US" altLang="zh-CN" sz="5025" dirty="0" err="1">
                <a:solidFill>
                  <a:schemeClr val="bg1">
                    <a:lumMod val="50000"/>
                  </a:schemeClr>
                </a:solidFill>
                <a:sym typeface="+mn-ea"/>
              </a:rPr>
              <a:t>yhshop</a:t>
            </a:r>
            <a:r>
              <a:rPr lang="zh-CN" altLang="en-US" sz="502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  </a:t>
            </a:r>
            <a:endParaRPr lang="zh-CN" altLang="en-US" sz="502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sz="5025">
                <a:sym typeface="+mn-ea"/>
              </a:rPr>
              <a:t>	    </a:t>
            </a:r>
            <a:r>
              <a:rPr sz="5025">
                <a:solidFill>
                  <a:schemeClr val="bg1">
                    <a:lumMod val="50000"/>
                  </a:schemeClr>
                </a:solidFill>
                <a:sym typeface="+mn-ea"/>
              </a:rPr>
              <a:t>Options FollowSymLinks ExecCGI</a:t>
            </a:r>
            <a:endParaRPr lang="zh-CN" altLang="en-US" sz="502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502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5025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DirectoryIndex  </a:t>
            </a:r>
            <a:r>
              <a:rPr lang="en-US" altLang="zh-CN" sz="502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502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.php</a:t>
            </a:r>
            <a:endParaRPr lang="zh-CN" altLang="en-US" sz="502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502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&lt;/Directory&gt;</a:t>
            </a:r>
            <a:endParaRPr lang="zh-CN" altLang="en-US" sz="5025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50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&lt;/VirtualHost&gt;</a:t>
            </a:r>
            <a:endParaRPr lang="zh-CN" altLang="en-US" sz="50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配置虚拟主机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28320" y="934720"/>
            <a:ext cx="10358120" cy="2507827"/>
          </a:xfrm>
        </p:spPr>
        <p:txBody>
          <a:bodyPr>
            <a:norm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重启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apache</a:t>
            </a:r>
            <a:endParaRPr lang="en-US" altLang="zh-CN" sz="2665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None/>
            </a:pPr>
            <a:endParaRPr lang="en-US" altLang="x-none" sz="32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endParaRPr lang="en-US" altLang="x-none" sz="32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63" y="-27347"/>
            <a:ext cx="10972800" cy="1143000"/>
          </a:xfrm>
        </p:spPr>
        <p:txBody>
          <a:bodyPr/>
          <a:lstStyle/>
          <a:p>
            <a:r>
              <a:rPr lang="en-US"/>
              <a:t>4 </a:t>
            </a:r>
            <a:r>
              <a:rPr lang="zh-CN" altLang="en-US"/>
              <a:t>重启</a:t>
            </a:r>
            <a:r>
              <a:rPr lang="en-US" altLang="zh-CN"/>
              <a:t>apache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1069</Words>
  <Application>WPS 演示</Application>
  <PresentationFormat>自定义</PresentationFormat>
  <Paragraphs>126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Franklin Gothic Medium</vt:lpstr>
      <vt:lpstr>Arial Unicode MS</vt:lpstr>
      <vt:lpstr>云和</vt:lpstr>
      <vt:lpstr>PowerPoint 演示文稿</vt:lpstr>
      <vt:lpstr>一、项目开发流程</vt:lpstr>
      <vt:lpstr>二、功能图</vt:lpstr>
      <vt:lpstr>三、时间安排</vt:lpstr>
      <vt:lpstr>四、虚拟主机配置</vt:lpstr>
      <vt:lpstr>PowerPoint 演示文稿</vt:lpstr>
      <vt:lpstr>2 修改apache配置文件httpd.conf</vt:lpstr>
      <vt:lpstr>3 配置虚拟主机</vt:lpstr>
      <vt:lpstr>4 重启apache</vt:lpstr>
      <vt:lpstr>五、前后台页面准备</vt:lpstr>
      <vt:lpstr>六、数据库设计</vt:lpstr>
      <vt:lpstr>七、准备网站功能函数库</vt:lpstr>
      <vt:lpstr>八、搭建网站目录结构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198</cp:revision>
  <dcterms:created xsi:type="dcterms:W3CDTF">2016-09-06T02:25:00Z</dcterms:created>
  <dcterms:modified xsi:type="dcterms:W3CDTF">2019-08-13T01:40:29Z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