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298" r:id="rId6"/>
    <p:sldId id="29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6292" y="3161507"/>
            <a:ext cx="10241280" cy="116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后台登录模块、管理员模块</a:t>
            </a:r>
            <a:endParaRPr lang="zh-CN" alt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>
                <a:sym typeface="+mn-ea"/>
              </a:rPr>
              <a:t>后台管理员表设计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14095"/>
            <a:ext cx="7243445" cy="5414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72627" y="1325033"/>
            <a:ext cx="6719993" cy="3357033"/>
          </a:xfrm>
        </p:spPr>
        <p:txBody>
          <a:bodyPr>
            <a:normAutofit/>
          </a:bodyPr>
          <a:lstStyle/>
          <a:p>
            <a:r>
              <a:rPr lang="zh-CN" altLang="en-US"/>
              <a:t>验证码实现</a:t>
            </a:r>
            <a:endParaRPr lang="zh-CN" altLang="en-US"/>
          </a:p>
          <a:p>
            <a:pPr lvl="1"/>
            <a:r>
              <a:rPr lang="zh-CN" altLang="en-US" sz="2400"/>
              <a:t>将产生的随机数保存在</a:t>
            </a:r>
            <a:r>
              <a:rPr lang="en-US" altLang="zh-CN" sz="2400"/>
              <a:t>session</a:t>
            </a:r>
            <a:r>
              <a:rPr lang="zh-CN" altLang="en-US" sz="2400"/>
              <a:t>中</a:t>
            </a:r>
            <a:endParaRPr lang="zh-CN" altLang="en-US" sz="2400"/>
          </a:p>
          <a:p>
            <a:pPr lvl="1"/>
            <a:r>
              <a:rPr lang="zh-CN" altLang="en-US" sz="2400"/>
              <a:t>创建验证码文件</a:t>
            </a:r>
            <a:endParaRPr lang="zh-CN" altLang="en-US" sz="2400"/>
          </a:p>
          <a:p>
            <a:r>
              <a:rPr lang="zh-CN" altLang="en-US"/>
              <a:t> 登录</a:t>
            </a:r>
            <a:endParaRPr lang="zh-CN" altLang="en-US"/>
          </a:p>
          <a:p>
            <a:r>
              <a:rPr lang="zh-CN" altLang="en-US"/>
              <a:t> 注销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二、后台登录模块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三、管理员模块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56827" y="1342813"/>
            <a:ext cx="6719993" cy="3357033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添加管理员</a:t>
            </a:r>
            <a:endParaRPr lang="zh-CN" altLang="en-US" sz="2400" dirty="0"/>
          </a:p>
          <a:p>
            <a:r>
              <a:rPr lang="zh-CN" altLang="en-US" dirty="0"/>
              <a:t> 管理员列表</a:t>
            </a:r>
            <a:endParaRPr lang="zh-CN" altLang="en-US" dirty="0"/>
          </a:p>
          <a:p>
            <a:r>
              <a:rPr lang="zh-CN" altLang="en-US" dirty="0"/>
              <a:t> 禁用、激活管理员</a:t>
            </a:r>
            <a:endParaRPr lang="zh-CN" altLang="en-US" dirty="0"/>
          </a:p>
          <a:p>
            <a:r>
              <a:rPr lang="zh-CN" altLang="en-US" dirty="0"/>
              <a:t> 编辑管理员</a:t>
            </a:r>
            <a:endParaRPr lang="zh-CN" altLang="en-US" dirty="0"/>
          </a:p>
          <a:p>
            <a:r>
              <a:rPr lang="zh-CN" altLang="en-US" dirty="0"/>
              <a:t> 删除管理员</a:t>
            </a:r>
            <a:endParaRPr lang="zh-CN" altLang="en-US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ID</a:t>
            </a:r>
            <a:r>
              <a:rPr lang="zh-CN" altLang="en-US" sz="2400" dirty="0"/>
              <a:t>删除</a:t>
            </a:r>
            <a:endParaRPr lang="zh-CN" altLang="en-US" sz="2400" dirty="0"/>
          </a:p>
          <a:p>
            <a:pPr lvl="1"/>
            <a:r>
              <a:rPr lang="zh-CN" altLang="en-US" sz="2400" dirty="0"/>
              <a:t>批量删除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124</Words>
  <Application>WPS 演示</Application>
  <PresentationFormat>自定义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一、后台管理员表设计</vt:lpstr>
      <vt:lpstr>二、后台登录模块</vt:lpstr>
      <vt:lpstr>三、管理员模块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123</cp:revision>
  <dcterms:created xsi:type="dcterms:W3CDTF">2016-09-06T02:25:00Z</dcterms:created>
  <dcterms:modified xsi:type="dcterms:W3CDTF">2019-08-14T06:40:30Z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