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298" r:id="rId6"/>
    <p:sldId id="305" r:id="rId7"/>
    <p:sldId id="31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/>
    <p:restoredTop sz="90295"/>
  </p:normalViewPr>
  <p:slideViewPr>
    <p:cSldViewPr snapToGrid="0" snapToObjects="1">
      <p:cViewPr varScale="1">
        <p:scale>
          <a:sx n="89" d="100"/>
          <a:sy n="89" d="100"/>
        </p:scale>
        <p:origin x="1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3727" y="3077687"/>
            <a:ext cx="7294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搜索与分页功能</a:t>
            </a:r>
            <a:endParaRPr lang="zh-CN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一、搜索功能实现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5001895"/>
          </a:xfrm>
        </p:spPr>
        <p:txBody>
          <a:bodyPr>
            <a:normAutofit/>
          </a:bodyPr>
          <a:p>
            <a:r>
              <a:rPr lang="zh-CN" altLang="en-US"/>
              <a:t>多条件搜索需要分多种情况判断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//</a:t>
            </a:r>
            <a:r>
              <a:rPr lang="zh-CN" altLang="en-US" sz="2000"/>
              <a:t>激活状态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$active = isset($_GET['active'])?$_GET['active']:3;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//</a:t>
            </a:r>
            <a:r>
              <a:rPr lang="zh-CN" altLang="en-US" sz="2000"/>
              <a:t>用户名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if(empty($_GET['username'])){ 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$where = $active==3?'':"where active=".$active;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}else{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$where = "where username like'%".trim($_GET['username'])."%'";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$where .= $active==3?'':' and active='.$active;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935" y="430530"/>
            <a:ext cx="6514465" cy="840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4010" y="1079500"/>
            <a:ext cx="11062970" cy="553593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1800">
                <a:sym typeface="+mn-ea"/>
              </a:rPr>
              <a:t>确定</a:t>
            </a:r>
            <a:r>
              <a:rPr lang="en-US" altLang="zh-CN" sz="1800"/>
              <a:t>每页要显示的记录数 </a:t>
            </a:r>
            <a:endParaRPr lang="en-US" altLang="zh-CN" sz="1800"/>
          </a:p>
          <a:p>
            <a:pPr lvl="1">
              <a:lnSpc>
                <a:spcPct val="100000"/>
              </a:lnSpc>
            </a:pPr>
            <a:r>
              <a:rPr lang="en-US" altLang="zh-CN" sz="1800"/>
              <a:t>$pageNum=3;</a:t>
            </a:r>
            <a:endParaRPr lang="en-US" altLang="zh-CN" sz="1800"/>
          </a:p>
          <a:p>
            <a:pPr>
              <a:lnSpc>
                <a:spcPct val="100000"/>
              </a:lnSpc>
            </a:pPr>
            <a:r>
              <a:rPr lang="zh-CN" altLang="en-US" sz="1800"/>
              <a:t>确定总记录数</a:t>
            </a:r>
            <a:endParaRPr lang="zh-CN" altLang="en-US" sz="1800"/>
          </a:p>
          <a:p>
            <a:pPr lvl="1">
              <a:lnSpc>
                <a:spcPct val="100000"/>
              </a:lnSpc>
            </a:pPr>
            <a:r>
              <a:rPr lang="zh-CN" altLang="en-US" sz="1800"/>
              <a:t>$res=mysql_query("select id from admin");</a:t>
            </a:r>
            <a:endParaRPr lang="zh-CN" altLang="en-US" sz="1800"/>
          </a:p>
          <a:p>
            <a:pPr lvl="1">
              <a:lnSpc>
                <a:spcPct val="100000"/>
              </a:lnSpc>
            </a:pPr>
            <a:r>
              <a:rPr lang="zh-CN" altLang="en-US" sz="1800"/>
              <a:t>$total=mysql_num_rows($res);</a:t>
            </a:r>
            <a:endParaRPr lang="zh-CN" altLang="en-US" sz="1800"/>
          </a:p>
          <a:p>
            <a:pPr>
              <a:lnSpc>
                <a:spcPct val="100000"/>
              </a:lnSpc>
            </a:pPr>
            <a:r>
              <a:rPr lang="zh-CN" altLang="en-US" sz="1800"/>
              <a:t>总页数</a:t>
            </a:r>
            <a:endParaRPr lang="zh-CN" altLang="en-US" sz="1800"/>
          </a:p>
          <a:p>
            <a:pPr lvl="1">
              <a:lnSpc>
                <a:spcPct val="100000"/>
              </a:lnSpc>
            </a:pPr>
            <a:r>
              <a:rPr lang="zh-CN" altLang="en-US" sz="1800"/>
              <a:t>$totalPage=ceil($total/$pageNum);</a:t>
            </a:r>
            <a:endParaRPr lang="zh-CN" altLang="en-US" sz="1800"/>
          </a:p>
          <a:p>
            <a:pPr>
              <a:lnSpc>
                <a:spcPct val="100000"/>
              </a:lnSpc>
            </a:pPr>
            <a:r>
              <a:rPr lang="en-US" altLang="zh-CN" sz="1800"/>
              <a:t>当前页码</a:t>
            </a:r>
            <a:endParaRPr lang="en-US" altLang="zh-CN" sz="1800"/>
          </a:p>
          <a:p>
            <a:pPr lvl="1">
              <a:lnSpc>
                <a:spcPct val="100000"/>
              </a:lnSpc>
            </a:pPr>
            <a:r>
              <a:rPr lang="en-US" altLang="zh-CN" sz="1800"/>
              <a:t>$curPage=isset($_GET['page'])?$_GET['page']:1;</a:t>
            </a:r>
            <a:endParaRPr lang="en-US" altLang="zh-CN" sz="1800"/>
          </a:p>
          <a:p>
            <a:pPr>
              <a:lnSpc>
                <a:spcPct val="100000"/>
              </a:lnSpc>
            </a:pPr>
            <a:r>
              <a:rPr lang="en-US" altLang="zh-CN" sz="1800"/>
              <a:t>每页的起始记录数=（当前页码-1）*每页要显示的记录数</a:t>
            </a:r>
            <a:endParaRPr lang="en-US" altLang="zh-CN" sz="1800"/>
          </a:p>
          <a:p>
            <a:pPr lvl="1">
              <a:lnSpc>
                <a:spcPct val="100000"/>
              </a:lnSpc>
            </a:pPr>
            <a:r>
              <a:rPr lang="en-US" altLang="zh-CN" sz="1800"/>
              <a:t>$offset=($curPage-1)*$pageNum;</a:t>
            </a:r>
            <a:endParaRPr lang="en-US" altLang="zh-CN" sz="1800"/>
          </a:p>
          <a:p>
            <a:pPr>
              <a:lnSpc>
                <a:spcPct val="100000"/>
              </a:lnSpc>
            </a:pPr>
            <a:r>
              <a:rPr lang="en-US" altLang="zh-CN" sz="1800"/>
              <a:t>上一页</a:t>
            </a:r>
            <a:endParaRPr lang="en-US" altLang="zh-CN" sz="1800"/>
          </a:p>
          <a:p>
            <a:pPr lvl="1">
              <a:lnSpc>
                <a:spcPct val="100000"/>
              </a:lnSpc>
            </a:pPr>
            <a:r>
              <a:rPr lang="en-US" altLang="zh-CN" sz="1800"/>
              <a:t>$prevPage=$curPage&gt;1?$curPage-1:1;</a:t>
            </a:r>
            <a:endParaRPr lang="en-US" altLang="zh-CN" sz="1800"/>
          </a:p>
          <a:p>
            <a:pPr>
              <a:lnSpc>
                <a:spcPct val="100000"/>
              </a:lnSpc>
            </a:pPr>
            <a:r>
              <a:rPr lang="en-US" altLang="zh-CN" sz="1800"/>
              <a:t>下一页</a:t>
            </a:r>
            <a:endParaRPr lang="en-US" altLang="zh-CN" sz="1800"/>
          </a:p>
          <a:p>
            <a:pPr lvl="1">
              <a:lnSpc>
                <a:spcPct val="100000"/>
              </a:lnSpc>
            </a:pPr>
            <a:r>
              <a:rPr lang="en-US" altLang="zh-CN" sz="1800"/>
              <a:t>$nextPage=$curPage&lt;$totalPage?$curPage+1:$totalPage;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二、百度分页的实现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9445" y="1221740"/>
            <a:ext cx="5318760" cy="1036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755" y="618490"/>
            <a:ext cx="10515600" cy="4805680"/>
          </a:xfrm>
        </p:spPr>
        <p:txBody>
          <a:bodyPr>
            <a:normAutofit fontScale="70000"/>
          </a:bodyPr>
          <a:p>
            <a:r>
              <a:rPr lang="zh-CN" altLang="en-US" sz="2800">
                <a:sym typeface="+mn-ea"/>
              </a:rPr>
              <a:t>确定要显示的页数  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$showPage=5;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确定要显示的初始页数和结束页数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如果总页数小于等于要显示的页数</a:t>
            </a:r>
            <a:endParaRPr lang="en-US" altLang="zh-CN" sz="2800"/>
          </a:p>
          <a:p>
            <a:pPr lvl="2"/>
            <a:r>
              <a:rPr lang="en-US" altLang="zh-CN" sz="2800">
                <a:sym typeface="+mn-ea"/>
              </a:rPr>
              <a:t>$startPage=1;</a:t>
            </a:r>
            <a:endParaRPr lang="en-US" altLang="zh-CN" sz="2800"/>
          </a:p>
          <a:p>
            <a:pPr lvl="2"/>
            <a:r>
              <a:rPr lang="en-US" altLang="zh-CN" sz="2800">
                <a:sym typeface="+mn-ea"/>
              </a:rPr>
              <a:t>$endPage=$totalPage;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如果总页数</a:t>
            </a:r>
            <a:r>
              <a:rPr lang="zh-CN" altLang="en-US" sz="2800">
                <a:sym typeface="+mn-ea"/>
              </a:rPr>
              <a:t>大于</a:t>
            </a:r>
            <a:r>
              <a:rPr lang="en-US" altLang="zh-CN" sz="2800">
                <a:sym typeface="+mn-ea"/>
              </a:rPr>
              <a:t>要显示的页数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如果显示页数为奇数</a:t>
            </a:r>
            <a:endParaRPr lang="zh-CN" altLang="en-US" sz="2800"/>
          </a:p>
          <a:p>
            <a:pPr lvl="3"/>
            <a:r>
              <a:rPr lang="zh-CN" altLang="en-US" sz="2800">
                <a:sym typeface="+mn-ea"/>
              </a:rPr>
              <a:t>$startPage=$curPage-floor($showPage/2);</a:t>
            </a:r>
            <a:endParaRPr lang="zh-CN" altLang="en-US" sz="2800"/>
          </a:p>
          <a:p>
            <a:pPr lvl="3"/>
            <a:r>
              <a:rPr lang="zh-CN" altLang="en-US" sz="2800">
                <a:sym typeface="+mn-ea"/>
              </a:rPr>
              <a:t> $endPage=$curPage+floor($showPage/2);   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如果显示页数为偶数</a:t>
            </a:r>
            <a:endParaRPr lang="zh-CN" altLang="en-US" sz="2800"/>
          </a:p>
          <a:p>
            <a:pPr lvl="3"/>
            <a:r>
              <a:rPr lang="en-US" altLang="zh-CN" sz="2800">
                <a:sym typeface="+mn-ea"/>
              </a:rPr>
              <a:t>$startPage=$curPage-($showPage/2);</a:t>
            </a:r>
            <a:endParaRPr lang="en-US" altLang="zh-CN" sz="2800"/>
          </a:p>
          <a:p>
            <a:pPr lvl="3"/>
            <a:r>
              <a:rPr lang="en-US" altLang="zh-CN" sz="2800">
                <a:sym typeface="+mn-ea"/>
              </a:rPr>
              <a:t>$endPage=$curPage+($showPage/2)-1;</a:t>
            </a:r>
            <a:endParaRPr lang="en-US" altLang="zh-CN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不带分页的搜索</a:t>
            </a:r>
            <a:endParaRPr lang="zh-CN" altLang="en-US"/>
          </a:p>
          <a:p>
            <a:r>
              <a:rPr lang="zh-CN" altLang="en-US"/>
              <a:t>不带搜索的分页（显示全部页码）</a:t>
            </a:r>
            <a:endParaRPr lang="zh-CN" altLang="en-US"/>
          </a:p>
          <a:p>
            <a:r>
              <a:rPr lang="zh-CN" altLang="en-US"/>
              <a:t>显示指定数量的页码的不带搜索的分页</a:t>
            </a:r>
            <a:endParaRPr lang="zh-CN" altLang="en-US"/>
          </a:p>
          <a:p>
            <a:r>
              <a:rPr lang="zh-CN" altLang="en-US"/>
              <a:t>显示指定数量的页码的带搜索的分页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封装分页函数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978</Words>
  <Application>WPS 演示</Application>
  <PresentationFormat>宽屏</PresentationFormat>
  <Paragraphs>63</Paragraphs>
  <Slides>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一、搜索功能实现</vt:lpstr>
      <vt:lpstr>二、百度分页的实现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157</cp:revision>
  <dcterms:created xsi:type="dcterms:W3CDTF">2016-09-06T02:25:00Z</dcterms:created>
  <dcterms:modified xsi:type="dcterms:W3CDTF">2019-08-16T03:34:00Z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