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0" r:id="rId5"/>
    <p:sldId id="310" r:id="rId6"/>
    <p:sldId id="302" r:id="rId7"/>
    <p:sldId id="29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0295"/>
  </p:normalViewPr>
  <p:slideViewPr>
    <p:cSldViewPr snapToGrid="0" snapToObjects="1">
      <p:cViewPr varScale="1">
        <p:scale>
          <a:sx n="89" d="100"/>
          <a:sy n="89" d="100"/>
        </p:scale>
        <p:origin x="1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3727" y="3077687"/>
            <a:ext cx="6278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商品分类模块</a:t>
            </a:r>
            <a:endParaRPr lang="zh-CN" altLang="zh-CN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14655" y="1035685"/>
            <a:ext cx="11315065" cy="5099685"/>
          </a:xfrm>
        </p:spPr>
        <p:txBody>
          <a:bodyPr>
            <a:normAutofit fontScale="90000"/>
          </a:bodyPr>
          <a:p>
            <a:pPr marL="0" lvl="1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无限级分类表设计至少需要三个字段：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id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name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pid(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上级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ID)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2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id    name    pid       path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1    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河南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0            1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2    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河北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0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      2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3    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郑州市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1,3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4   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金水区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3            1,3,4          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1" indent="0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5   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文化路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4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  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1,3,4,5</a:t>
            </a:r>
            <a:r>
              <a:rPr 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/>
          </a:p>
          <a:p>
            <a:pPr lvl="1"/>
            <a:endParaRPr lang="zh-CN" altLang="en-US" sz="2665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>
                <a:sym typeface="+mn-ea"/>
              </a:rPr>
              <a:t>无限级分类数据表设计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商品分类表设计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161415"/>
            <a:ext cx="9143365" cy="4853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01930"/>
            <a:ext cx="10515600" cy="779145"/>
          </a:xfrm>
        </p:spPr>
        <p:txBody>
          <a:bodyPr/>
          <a:p>
            <a:r>
              <a:rPr lang="zh-CN" altLang="en-US"/>
              <a:t>商品无限级分类的应用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467360" y="1082675"/>
            <a:ext cx="2899410" cy="720725"/>
          </a:xfrm>
        </p:spPr>
        <p:txBody>
          <a:bodyPr>
            <a:normAutofit fontScale="90000"/>
          </a:bodyPr>
          <a:p>
            <a:r>
              <a:rPr lang="en-US" altLang="zh-CN"/>
              <a:t>1</a:t>
            </a:r>
            <a:r>
              <a:rPr lang="zh-CN" altLang="en-US"/>
              <a:t>）下拉选择菜单</a:t>
            </a:r>
            <a:endParaRPr lang="zh-CN" altLang="en-US"/>
          </a:p>
        </p:txBody>
      </p:sp>
      <p:sp>
        <p:nvSpPr>
          <p:cNvPr id="11" name="内容占位符 1"/>
          <p:cNvSpPr>
            <a:spLocks noGrp="1"/>
          </p:cNvSpPr>
          <p:nvPr/>
        </p:nvSpPr>
        <p:spPr>
          <a:xfrm>
            <a:off x="4151630" y="1082675"/>
            <a:ext cx="3888740" cy="7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）面包屑路径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1640205"/>
            <a:ext cx="3171190" cy="3911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803400"/>
            <a:ext cx="7005955" cy="326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二、商品分类模块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56615" y="1343025"/>
            <a:ext cx="8018780" cy="441452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添加商品分类</a:t>
            </a:r>
            <a:endParaRPr lang="zh-CN" altLang="en-US" sz="2400"/>
          </a:p>
          <a:p>
            <a:r>
              <a:rPr lang="zh-CN" altLang="en-US"/>
              <a:t> 商品分类列表</a:t>
            </a:r>
            <a:endParaRPr lang="zh-CN" altLang="en-US"/>
          </a:p>
          <a:p>
            <a:r>
              <a:rPr lang="zh-CN" altLang="en-US"/>
              <a:t> 禁用、激活商品分类</a:t>
            </a:r>
            <a:endParaRPr lang="zh-CN" altLang="en-US"/>
          </a:p>
          <a:p>
            <a:pPr lvl="1"/>
            <a:r>
              <a:rPr lang="zh-CN" altLang="en-US" sz="2400"/>
              <a:t>注意子分类</a:t>
            </a:r>
            <a:endParaRPr lang="zh-CN" altLang="en-US" sz="2400"/>
          </a:p>
          <a:p>
            <a:r>
              <a:rPr lang="zh-CN" altLang="en-US"/>
              <a:t> 编辑商品分类</a:t>
            </a:r>
            <a:endParaRPr lang="zh-CN" altLang="en-US"/>
          </a:p>
          <a:p>
            <a:pPr lvl="1"/>
            <a:r>
              <a:rPr lang="zh-CN" altLang="en-US" sz="2400"/>
              <a:t>注意子分类</a:t>
            </a:r>
            <a:endParaRPr lang="zh-CN" altLang="en-US" sz="2400"/>
          </a:p>
          <a:p>
            <a:r>
              <a:rPr lang="zh-CN" altLang="en-US"/>
              <a:t> 删除商品分类</a:t>
            </a:r>
            <a:endParaRPr lang="zh-CN" altLang="en-US"/>
          </a:p>
          <a:p>
            <a:pPr lvl="1"/>
            <a:r>
              <a:rPr lang="zh-CN" altLang="en-US"/>
              <a:t>注意子分类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358</Words>
  <Application>WPS 演示</Application>
  <PresentationFormat>宽屏</PresentationFormat>
  <Paragraphs>40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二、无限级分类数据表设计</vt:lpstr>
      <vt:lpstr>PowerPoint 演示文稿</vt:lpstr>
      <vt:lpstr>无限级分类的应用</vt:lpstr>
      <vt:lpstr>三、商品分类模块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146</cp:revision>
  <dcterms:created xsi:type="dcterms:W3CDTF">2016-09-06T02:25:00Z</dcterms:created>
  <dcterms:modified xsi:type="dcterms:W3CDTF">2019-08-13T09:08:29Z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