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9" r:id="rId5"/>
    <p:sldId id="30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/>
    <p:restoredTop sz="90295"/>
  </p:normalViewPr>
  <p:slideViewPr>
    <p:cSldViewPr snapToGrid="0" snapToObjects="1">
      <p:cViewPr varScale="1">
        <p:scale>
          <a:sx n="89" d="100"/>
          <a:sy n="89" d="100"/>
        </p:scale>
        <p:origin x="1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2007" y="3077687"/>
            <a:ext cx="566928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商品管理模块</a:t>
            </a:r>
            <a:endParaRPr lang="zh-CN" altLang="zh-CN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一、商品管理模块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56615" y="1133475"/>
            <a:ext cx="8018780" cy="4414520"/>
          </a:xfrm>
        </p:spPr>
        <p:txBody>
          <a:bodyPr>
            <a:normAutofit fontScale="8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商品表的设计（参考数据字典） </a:t>
            </a:r>
            <a:endParaRPr lang="zh-CN" altLang="en-US"/>
          </a:p>
          <a:p>
            <a:r>
              <a:rPr lang="zh-CN" altLang="en-US"/>
              <a:t>添加商品</a:t>
            </a:r>
            <a:endParaRPr lang="zh-CN" altLang="en-US"/>
          </a:p>
          <a:p>
            <a:pPr lvl="1"/>
            <a:r>
              <a:rPr lang="zh-CN" altLang="en-US" sz="2400"/>
              <a:t>商品分类的选择</a:t>
            </a:r>
            <a:endParaRPr lang="zh-CN" altLang="en-US" sz="2400"/>
          </a:p>
          <a:p>
            <a:pPr lvl="1"/>
            <a:r>
              <a:rPr lang="zh-CN" altLang="en-US" sz="2400"/>
              <a:t>图片上传处理</a:t>
            </a:r>
            <a:endParaRPr lang="zh-CN" altLang="en-US" sz="2400"/>
          </a:p>
          <a:p>
            <a:pPr lvl="1"/>
            <a:r>
              <a:rPr lang="zh-CN" altLang="en-US" sz="2400"/>
              <a:t>生成不同规格缩略图</a:t>
            </a:r>
            <a:endParaRPr lang="zh-CN" altLang="en-US" sz="2400"/>
          </a:p>
          <a:p>
            <a:pPr marL="457200" lvl="1" indent="0">
              <a:buNone/>
            </a:pPr>
            <a:endParaRPr lang="zh-CN" altLang="en-US" sz="2400"/>
          </a:p>
          <a:p>
            <a:r>
              <a:rPr lang="zh-CN" altLang="en-US"/>
              <a:t> 商品列表</a:t>
            </a:r>
            <a:endParaRPr lang="zh-CN" altLang="en-US"/>
          </a:p>
          <a:p>
            <a:r>
              <a:rPr lang="zh-CN" altLang="en-US"/>
              <a:t> 上下架商品</a:t>
            </a:r>
            <a:endParaRPr lang="zh-CN" altLang="en-US" sz="2400"/>
          </a:p>
          <a:p>
            <a:r>
              <a:rPr lang="zh-CN" altLang="en-US"/>
              <a:t> 编辑商品</a:t>
            </a:r>
            <a:endParaRPr lang="zh-CN" altLang="en-US" sz="2400"/>
          </a:p>
          <a:p>
            <a:r>
              <a:rPr lang="zh-CN" altLang="en-US"/>
              <a:t> 删除商品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二、前台首页、详情页展示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商品分类的实现</a:t>
            </a:r>
            <a:endParaRPr lang="zh-CN" altLang="en-US" sz="2800"/>
          </a:p>
          <a:p>
            <a:pPr marL="457200" lvl="1" indent="0">
              <a:buNone/>
            </a:pPr>
            <a:endParaRPr lang="zh-CN" altLang="en-US" sz="2800"/>
          </a:p>
          <a:p>
            <a:r>
              <a:rPr lang="zh-CN" altLang="en-US" sz="2800">
                <a:sym typeface="+mn-ea"/>
              </a:rPr>
              <a:t>各个楼层的实现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手机通信楼层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数码产品楼层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家用电器楼层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127</Words>
  <Application>WPS 演示</Application>
  <PresentationFormat>宽屏</PresentationFormat>
  <Paragraphs>31</Paragraphs>
  <Slides>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一、商品管理模块</vt:lpstr>
      <vt:lpstr>二、前台首页、详情页展示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146</cp:revision>
  <dcterms:created xsi:type="dcterms:W3CDTF">2016-09-06T02:25:00Z</dcterms:created>
  <dcterms:modified xsi:type="dcterms:W3CDTF">2019-08-14T09:01:18Z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