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9" r:id="rId5"/>
    <p:sldId id="309" r:id="rId6"/>
    <p:sldId id="30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0295"/>
  </p:normalViewPr>
  <p:slideViewPr>
    <p:cSldViewPr snapToGrid="0" snapToObjects="1">
      <p:cViewPr varScale="1">
        <p:scale>
          <a:sx n="102" d="100"/>
          <a:sy n="102" d="100"/>
        </p:scale>
        <p:origin x="-13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372" y="3164682"/>
            <a:ext cx="62788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会员登录注册模块</a:t>
            </a:r>
            <a:endParaRPr lang="zh-CN" altLang="zh-CN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一、会员注册、登录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7565" y="1069975"/>
            <a:ext cx="8637270" cy="471868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 会员表设计 （参考数据字典）</a:t>
            </a:r>
            <a:endParaRPr lang="zh-CN" altLang="en-US" dirty="0"/>
          </a:p>
          <a:p>
            <a:r>
              <a:rPr lang="zh-CN" altLang="en-US" dirty="0"/>
              <a:t> 会员注册</a:t>
            </a:r>
            <a:endParaRPr lang="zh-CN" altLang="en-US" dirty="0"/>
          </a:p>
          <a:p>
            <a:pPr lvl="1"/>
            <a:r>
              <a:rPr lang="zh-CN" altLang="en-US" sz="2400" dirty="0"/>
              <a:t>会员注册成功自动登录</a:t>
            </a:r>
            <a:endParaRPr lang="zh-CN" altLang="en-US" sz="2400" dirty="0"/>
          </a:p>
          <a:p>
            <a:pPr lvl="1"/>
            <a:r>
              <a:rPr lang="zh-CN" altLang="en-US" sz="2400" dirty="0"/>
              <a:t>赠送</a:t>
            </a:r>
            <a:r>
              <a:rPr lang="zh-CN" altLang="en-US" sz="2400"/>
              <a:t>注</a:t>
            </a:r>
            <a:r>
              <a:rPr lang="zh-CN" altLang="en-US" sz="2400" smtClean="0"/>
              <a:t>册积分</a:t>
            </a:r>
            <a:endParaRPr lang="zh-CN" altLang="en-US" sz="2400" dirty="0"/>
          </a:p>
          <a:p>
            <a:r>
              <a:rPr lang="zh-CN" altLang="en-US" dirty="0"/>
              <a:t> 会员登录 </a:t>
            </a:r>
            <a:endParaRPr lang="zh-CN" altLang="en-US" dirty="0"/>
          </a:p>
          <a:p>
            <a:pPr lvl="1"/>
            <a:r>
              <a:rPr lang="zh-CN" altLang="en-US" sz="2400" dirty="0"/>
              <a:t>登录时判断是否被禁用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登录时判断购物车中是否有商品（实现购物车功能时补上）</a:t>
            </a:r>
            <a:endParaRPr lang="zh-CN" altLang="en-US" sz="2400" dirty="0"/>
          </a:p>
          <a:p>
            <a:pPr lvl="1"/>
            <a:r>
              <a:rPr lang="zh-CN" altLang="en-US" sz="2400" dirty="0"/>
              <a:t>登录时赠</a:t>
            </a:r>
            <a:r>
              <a:rPr lang="zh-CN" altLang="en-US" sz="2400" dirty="0" smtClean="0"/>
              <a:t>送积分</a:t>
            </a:r>
            <a:endParaRPr lang="zh-CN" altLang="en-US" sz="2400" dirty="0"/>
          </a:p>
          <a:p>
            <a:pPr lvl="0"/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后台会员管理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会员禁用激活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二、用户中心个人资料模块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个人资料展示</a:t>
            </a:r>
            <a:endParaRPr lang="zh-CN" altLang="en-US"/>
          </a:p>
          <a:p>
            <a:r>
              <a:rPr lang="zh-CN" altLang="en-US"/>
              <a:t>完善个人信息</a:t>
            </a:r>
            <a:endParaRPr lang="zh-CN" altLang="en-US"/>
          </a:p>
          <a:p>
            <a:r>
              <a:rPr lang="zh-CN" altLang="en-US"/>
              <a:t>修改登录密码</a:t>
            </a:r>
            <a:endParaRPr lang="zh-CN" altLang="en-US"/>
          </a:p>
          <a:p>
            <a:r>
              <a:rPr lang="zh-CN" altLang="en-US"/>
              <a:t>修改支付密码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三、后台会员管理模块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会员列表</a:t>
            </a:r>
            <a:endParaRPr lang="zh-CN" altLang="en-US"/>
          </a:p>
          <a:p>
            <a:r>
              <a:rPr lang="zh-CN" altLang="en-US"/>
              <a:t>禁用激活会员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178</Words>
  <Application>WPS 演示</Application>
  <PresentationFormat>自定义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一、会员注册、登录</vt:lpstr>
      <vt:lpstr>二、用户中心个人资料模块</vt:lpstr>
      <vt:lpstr>三、后台会员管理模块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173</cp:revision>
  <dcterms:created xsi:type="dcterms:W3CDTF">2016-09-06T02:25:00Z</dcterms:created>
  <dcterms:modified xsi:type="dcterms:W3CDTF">2019-08-13T09:19:46Z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