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05" r:id="rId5"/>
    <p:sldId id="307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3"/>
    <p:restoredTop sz="90295"/>
  </p:normalViewPr>
  <p:slideViewPr>
    <p:cSldViewPr snapToGrid="0" snapToObjects="1">
      <p:cViewPr varScale="1">
        <p:scale>
          <a:sx n="102" d="100"/>
          <a:sy n="102" d="100"/>
        </p:scale>
        <p:origin x="-13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3237" y="2996407"/>
            <a:ext cx="399288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购物车模块</a:t>
            </a:r>
            <a:endParaRPr lang="zh-CN" altLang="zh-CN"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一、购物车功能实现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3970655"/>
          </a:xfrm>
        </p:spPr>
        <p:txBody>
          <a:bodyPr/>
          <a:lstStyle/>
          <a:p>
            <a:r>
              <a:rPr lang="zh-CN" altLang="en-US"/>
              <a:t>用户未登录时</a:t>
            </a:r>
            <a:endParaRPr lang="zh-CN" altLang="en-US"/>
          </a:p>
          <a:p>
            <a:pPr lvl="1"/>
            <a:r>
              <a:rPr lang="zh-CN" altLang="en-US" sz="2400"/>
              <a:t>将商品存入</a:t>
            </a:r>
            <a:r>
              <a:rPr lang="en-US" altLang="zh-CN" sz="2400"/>
              <a:t>session</a:t>
            </a:r>
            <a:r>
              <a:rPr lang="zh-CN" altLang="en-US" sz="2400"/>
              <a:t>或</a:t>
            </a:r>
            <a:r>
              <a:rPr lang="en-US" altLang="zh-CN" sz="2400"/>
              <a:t>cookie</a:t>
            </a:r>
            <a:endParaRPr lang="en-US" altLang="zh-CN" sz="2400"/>
          </a:p>
          <a:p>
            <a:pPr lvl="2"/>
            <a:r>
              <a:rPr lang="zh-CN" altLang="en-US" sz="2000"/>
              <a:t>当购物车中已有该商品时，只需增加购买数量</a:t>
            </a:r>
            <a:endParaRPr lang="zh-CN" altLang="en-US" sz="2000"/>
          </a:p>
          <a:p>
            <a:r>
              <a:rPr lang="zh-CN" altLang="en-US"/>
              <a:t>用户已登录时</a:t>
            </a:r>
            <a:endParaRPr lang="zh-CN" altLang="en-US"/>
          </a:p>
          <a:p>
            <a:pPr lvl="1"/>
            <a:r>
              <a:rPr lang="zh-CN" altLang="en-US" sz="2400"/>
              <a:t>购物车表设计（参考数据字典）</a:t>
            </a:r>
            <a:endParaRPr lang="zh-CN" altLang="en-US"/>
          </a:p>
          <a:p>
            <a:pPr lvl="1"/>
            <a:r>
              <a:rPr lang="zh-CN" altLang="en-US" sz="2400"/>
              <a:t>将商品直接存入购物车表</a:t>
            </a:r>
            <a:endParaRPr lang="zh-CN" altLang="en-US" sz="2400"/>
          </a:p>
          <a:p>
            <a:pPr lvl="1"/>
            <a:r>
              <a:rPr lang="zh-CN" altLang="en-US" sz="2400"/>
              <a:t>用户登录时，需要将</a:t>
            </a:r>
            <a:r>
              <a:rPr lang="en-US" altLang="zh-CN" sz="2400"/>
              <a:t>session</a:t>
            </a:r>
            <a:r>
              <a:rPr lang="zh-CN" altLang="en-US" sz="2400"/>
              <a:t>购物车的商品转入购物车表中</a:t>
            </a:r>
            <a:endParaRPr lang="zh-CN" altLang="en-US" sz="2400"/>
          </a:p>
          <a:p>
            <a:pPr marL="457200" lvl="1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二、用户中心购物车管理模块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购物车列表</a:t>
            </a:r>
            <a:endParaRPr lang="zh-CN" altLang="en-US"/>
          </a:p>
          <a:p>
            <a:r>
              <a:rPr lang="zh-CN" altLang="en-US"/>
              <a:t>生成订单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147</Words>
  <Application>WPS 演示</Application>
  <PresentationFormat>自定义</PresentationFormat>
  <Paragraphs>24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一、购物车功能实现</vt:lpstr>
      <vt:lpstr>二、用户中心购物车管理模块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167</cp:revision>
  <dcterms:created xsi:type="dcterms:W3CDTF">2016-09-06T02:25:00Z</dcterms:created>
  <dcterms:modified xsi:type="dcterms:W3CDTF">2019-08-13T09:30:53Z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