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99" r:id="rId5"/>
    <p:sldId id="305" r:id="rId6"/>
    <p:sldId id="307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3"/>
    <p:restoredTop sz="90295"/>
  </p:normalViewPr>
  <p:slideViewPr>
    <p:cSldViewPr snapToGrid="0" snapToObjects="1">
      <p:cViewPr varScale="1">
        <p:scale>
          <a:sx n="102" d="100"/>
          <a:sy n="102" d="100"/>
        </p:scale>
        <p:origin x="-133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73787" y="3249137"/>
            <a:ext cx="3230880" cy="1014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zh-C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订单模块</a:t>
            </a:r>
            <a:endParaRPr lang="zh-CN" altLang="zh-CN" sz="6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一、订单模块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837565" y="1069975"/>
            <a:ext cx="8637270" cy="47186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订单表设计</a:t>
            </a:r>
            <a:r>
              <a:rPr lang="zh-CN" altLang="en-US">
                <a:sym typeface="+mn-ea"/>
              </a:rPr>
              <a:t>（参考数据字典）</a:t>
            </a:r>
            <a:endParaRPr lang="zh-CN" altLang="en-US"/>
          </a:p>
          <a:p>
            <a:r>
              <a:rPr lang="zh-CN" altLang="en-US"/>
              <a:t>订单商品表设计（参考数据字典） </a:t>
            </a:r>
            <a:endParaRPr lang="zh-CN" altLang="en-US"/>
          </a:p>
          <a:p>
            <a:r>
              <a:rPr lang="zh-CN" altLang="en-US"/>
              <a:t>由购物车产生定单 </a:t>
            </a:r>
            <a:endParaRPr lang="zh-CN" altLang="en-US"/>
          </a:p>
          <a:p>
            <a:r>
              <a:rPr lang="zh-CN" altLang="en-US"/>
              <a:t> 直接购买产生定单</a:t>
            </a:r>
            <a:endParaRPr lang="zh-CN" altLang="en-US"/>
          </a:p>
          <a:p>
            <a:r>
              <a:rPr lang="zh-CN" altLang="en-US"/>
              <a:t> 用户中心定单管理</a:t>
            </a:r>
            <a:endParaRPr lang="zh-CN" altLang="en-US" sz="2400"/>
          </a:p>
          <a:p>
            <a:pPr lvl="0"/>
            <a:r>
              <a:rPr lang="zh-CN" altLang="en-US"/>
              <a:t> 后台定单管理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二、用户中心</a:t>
            </a:r>
            <a:r>
              <a:rPr lang="zh-CN" altLang="en-US" dirty="0">
                <a:sym typeface="+mn-ea"/>
              </a:rPr>
              <a:t>管理模块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3970655"/>
          </a:xfrm>
        </p:spPr>
        <p:txBody>
          <a:bodyPr/>
          <a:lstStyle/>
          <a:p>
            <a:r>
              <a:rPr lang="zh-CN" altLang="en-US" dirty="0"/>
              <a:t>订单列表</a:t>
            </a:r>
            <a:endParaRPr lang="zh-CN" altLang="en-US" dirty="0"/>
          </a:p>
          <a:p>
            <a:r>
              <a:rPr lang="zh-CN" altLang="en-US" dirty="0"/>
              <a:t>订单支付</a:t>
            </a:r>
            <a:endParaRPr lang="zh-CN" altLang="en-US" dirty="0"/>
          </a:p>
          <a:p>
            <a:r>
              <a:rPr lang="zh-CN" altLang="en-US" dirty="0"/>
              <a:t>订单完成确认</a:t>
            </a:r>
            <a:endParaRPr lang="zh-CN" altLang="en-US" dirty="0"/>
          </a:p>
          <a:p>
            <a:endParaRPr lang="zh-CN" altLang="en-US" dirty="0"/>
          </a:p>
          <a:p>
            <a:pPr marL="457200" lvl="1" indent="0">
              <a:buNone/>
            </a:pPr>
            <a:endParaRPr lang="zh-CN" altLang="en-US" sz="2000" dirty="0"/>
          </a:p>
          <a:p>
            <a:endParaRPr lang="zh-CN" altLang="en-US" dirty="0"/>
          </a:p>
          <a:p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457200" lvl="1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三、后台订单管理模块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订单列表</a:t>
            </a:r>
            <a:endParaRPr lang="zh-CN" altLang="en-US"/>
          </a:p>
          <a:p>
            <a:r>
              <a:rPr lang="zh-CN" altLang="en-US"/>
              <a:t>发货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120</Words>
  <Application>WPS 演示</Application>
  <PresentationFormat>自定义</PresentationFormat>
  <Paragraphs>35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云和</vt:lpstr>
      <vt:lpstr>PowerPoint 演示文稿</vt:lpstr>
      <vt:lpstr>一、订单模块</vt:lpstr>
      <vt:lpstr>二、用户中心管理模块</vt:lpstr>
      <vt:lpstr>三、后台订单管理模块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184</cp:revision>
  <dcterms:created xsi:type="dcterms:W3CDTF">2016-09-06T02:25:00Z</dcterms:created>
  <dcterms:modified xsi:type="dcterms:W3CDTF">2019-08-13T09:31:34Z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