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5" r:id="rId17"/>
    <p:sldId id="386" r:id="rId18"/>
    <p:sldId id="387" r:id="rId19"/>
    <p:sldId id="380" r:id="rId20"/>
    <p:sldId id="382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97650" autoAdjust="0"/>
  </p:normalViewPr>
  <p:slideViewPr>
    <p:cSldViewPr snapToGrid="0" snapToObjects="1">
      <p:cViewPr varScale="1">
        <p:scale>
          <a:sx n="111" d="100"/>
          <a:sy n="111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7822" y="3077687"/>
            <a:ext cx="553402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548640"/>
            <a:ext cx="10869507" cy="573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sz="2665" b="1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lang="en-US"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-&gt;query($</a:t>
            </a:r>
            <a:r>
              <a:rPr lang="en-US" sz="2665" b="1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en-US" sz="2665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222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执行SQL为select、show</a:t>
            </a:r>
            <a:r>
              <a:rPr 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查询语句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正确执行时将</a:t>
            </a:r>
            <a:r>
              <a:rPr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返回资源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结果集对象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PDOStatement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,错误执行将返回false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5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sz="256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lang="en-US" sz="25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-&gt;exec($</a:t>
            </a:r>
            <a:r>
              <a:rPr lang="en-US" sz="256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en-US" sz="256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sz="25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执行SQL为</a:t>
            </a:r>
            <a:r>
              <a:rPr lang="en-US"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insert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</a:t>
            </a:r>
            <a:r>
              <a:rPr 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操作语句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正确执行将</a:t>
            </a:r>
            <a:r>
              <a:rPr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受影响行数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213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错误执行将返回false</a:t>
            </a:r>
            <a:r>
              <a:rPr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2135" dirty="0">
              <a:sym typeface="+mn-ea"/>
            </a:endParaRP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执行</a:t>
            </a:r>
            <a:r>
              <a:rPr lang="en-US"/>
              <a:t>SQL</a:t>
            </a:r>
            <a:r>
              <a:rPr lang="zh-CN" altLang="en-US"/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z="2400" smtClean="0"/>
            </a:fld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1028700"/>
            <a:ext cx="11043073" cy="56938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statement-&gt;</a:t>
            </a:r>
            <a:r>
              <a:rPr lang="en-US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setFetchMode</a:t>
            </a:r>
            <a:r>
              <a:rPr 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PDO::FETCH_NUM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PDO::FETCH_ASSOC</a:t>
            </a: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</a:t>
            </a:r>
            <a:r>
              <a:rPr lang="en-US" altLang="zh-CN" sz="213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PDO::FETCH_BOTH</a:t>
            </a:r>
            <a:r>
              <a:rPr 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描述:设置结果集中抽取数组的格式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statement-&gt;fetch()</a:t>
            </a:r>
            <a:endParaRPr lang="en-US" altLang="zh-CN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描述:从结果集抽取一行作为数组返回,如果没有更多的行，则返回false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statement-&gt;</a:t>
            </a:r>
            <a:r>
              <a:rPr lang="en-US" sz="213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fetchA</a:t>
            </a:r>
            <a:r>
              <a:rPr lang="en-US" altLang="zh-CN" sz="213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</a:t>
            </a:r>
            <a:r>
              <a:rPr lang="en-US" altLang="zh-CN" sz="213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endParaRPr lang="zh-CN" altLang="en-US" sz="21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描述:从结果集抽取所有记录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3"/>
            <a:ext cx="10972800" cy="92710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3.5.1 </a:t>
            </a:r>
            <a:r>
              <a:rPr lang="zh-CN" altLang="en-US">
                <a:sym typeface="+mn-ea"/>
              </a:rPr>
              <a:t>处理资源结果集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932180"/>
            <a:ext cx="10282767" cy="4240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lastinsertid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在插入记录时，返回最后插入记录的主键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$result -&gt; rowCount()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获取结果集中记录总条数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130" y="-14185"/>
            <a:ext cx="10515600" cy="1325563"/>
          </a:xfrm>
        </p:spPr>
        <p:txBody>
          <a:bodyPr/>
          <a:lstStyle/>
          <a:p>
            <a:r>
              <a:rPr lang="en-US" altLang="zh-CN"/>
              <a:t>3.5.2 </a:t>
            </a:r>
            <a:r>
              <a:rPr lang="zh-CN" altLang="en-US"/>
              <a:t>处理非查询语句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39607" y="1220893"/>
            <a:ext cx="11781367" cy="41935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预处理好处</a:t>
            </a:r>
            <a:endParaRPr lang="zh-CN" altLang="en-US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仅需解析一次，但可以用相同或不同的参数执行多次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可以确保不会发生SQL 注入，提高安全性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None/>
            </a:pP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325" y="-46570"/>
            <a:ext cx="10515600" cy="1325563"/>
          </a:xfrm>
        </p:spPr>
        <p:txBody>
          <a:bodyPr/>
          <a:lstStyle/>
          <a:p>
            <a:r>
              <a:rPr lang="en-US" altLang="zh-CN"/>
              <a:t>4. pdo</a:t>
            </a:r>
            <a:r>
              <a:rPr lang="zh-CN" altLang="en-US"/>
              <a:t>预处理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30" y="35345"/>
            <a:ext cx="10515600" cy="1325563"/>
          </a:xfrm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>
                <a:sym typeface="+mn-ea"/>
              </a:rPr>
              <a:t>准备要执行的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语句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ym typeface="微软雅黑" panose="020B0503020204020204" pitchFamily="34" charset="-122"/>
              </a:rPr>
              <a:t>?</a:t>
            </a:r>
            <a:r>
              <a:rPr lang="zh-CN" altLang="en-US" dirty="0">
                <a:sym typeface="微软雅黑" panose="020B0503020204020204" pitchFamily="34" charset="-122"/>
              </a:rPr>
              <a:t>号形式</a:t>
            </a:r>
            <a:r>
              <a:rPr lang="en-US" altLang="zh-CN" dirty="0"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sym typeface="微软雅黑" panose="020B0503020204020204" pitchFamily="34" charset="-122"/>
              </a:rPr>
              <a:t>适合参数少的</a:t>
            </a:r>
            <a:r>
              <a:rPr lang="en-US" altLang="zh-CN" dirty="0">
                <a:sym typeface="微软雅黑" panose="020B0503020204020204" pitchFamily="34" charset="-122"/>
              </a:rPr>
              <a:t>)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staement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=$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pdo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-&gt;prepare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altLang="zh-CN" dirty="0">
                <a:sym typeface="+mn-ea"/>
              </a:rPr>
              <a:t>insert into test(</a:t>
            </a:r>
            <a:r>
              <a:rPr lang="en-US" altLang="zh-CN" dirty="0" err="1">
                <a:sym typeface="+mn-ea"/>
              </a:rPr>
              <a:t>name,pwd,mobile</a:t>
            </a:r>
            <a:r>
              <a:rPr lang="en-US" altLang="zh-CN" dirty="0">
                <a:sym typeface="+mn-ea"/>
              </a:rPr>
              <a:t>) values(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？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？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？</a:t>
            </a:r>
            <a:r>
              <a:rPr lang="en-US" altLang="zh-CN" dirty="0">
                <a:sym typeface="+mn-ea"/>
              </a:rPr>
              <a:t>));</a:t>
            </a:r>
            <a:endParaRPr lang="en-US" altLang="zh-CN" sz="2400" b="1" dirty="0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微软雅黑" panose="020B0503020204020204" pitchFamily="34" charset="-122"/>
              </a:rPr>
              <a:t>别名形式</a:t>
            </a:r>
            <a:r>
              <a:rPr lang="en-US" altLang="zh-CN" dirty="0"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sym typeface="微软雅黑" panose="020B0503020204020204" pitchFamily="34" charset="-122"/>
              </a:rPr>
              <a:t>适合参数多的</a:t>
            </a:r>
            <a:r>
              <a:rPr lang="en-US" altLang="zh-CN" dirty="0">
                <a:sym typeface="微软雅黑" panose="020B0503020204020204" pitchFamily="34" charset="-122"/>
              </a:rPr>
              <a:t>)</a:t>
            </a:r>
            <a:endParaRPr lang="en-US" altLang="zh-CN" dirty="0"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$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staement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=$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pdo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-&gt;prepare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altLang="zh-CN" dirty="0">
                <a:sym typeface="+mn-ea"/>
              </a:rPr>
              <a:t>insert into test(</a:t>
            </a:r>
            <a:r>
              <a:rPr lang="en-US" altLang="zh-CN" dirty="0" err="1">
                <a:sym typeface="+mn-ea"/>
              </a:rPr>
              <a:t>name,pwd,mobile</a:t>
            </a:r>
            <a:r>
              <a:rPr lang="en-US" altLang="zh-CN" dirty="0">
                <a:sym typeface="+mn-ea"/>
              </a:rPr>
              <a:t>) values(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name,:pwd,:mobile</a:t>
            </a:r>
            <a:r>
              <a:rPr lang="en-US" altLang="zh-CN" dirty="0">
                <a:sym typeface="+mn-ea"/>
              </a:rPr>
              <a:t>));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355" y="-38950"/>
            <a:ext cx="10515600" cy="1325563"/>
          </a:xfrm>
        </p:spPr>
        <p:txBody>
          <a:bodyPr/>
          <a:lstStyle/>
          <a:p>
            <a:r>
              <a:rPr lang="en-US" altLang="zh-CN"/>
              <a:t>4.2 </a:t>
            </a:r>
            <a:r>
              <a:rPr lang="zh-CN" altLang="en-US">
                <a:sym typeface="+mn-ea"/>
              </a:rPr>
              <a:t>绑定参数、数据赋值、执行</a:t>
            </a:r>
            <a:r>
              <a:rPr lang="en-US" altLang="zh-CN">
                <a:sym typeface="+mn-ea"/>
              </a:rPr>
              <a:t>SQL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215"/>
            <a:ext cx="10515600" cy="524319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ym typeface="微软雅黑" panose="020B0503020204020204" pitchFamily="34" charset="-122"/>
              </a:rPr>
              <a:t>?</a:t>
            </a:r>
            <a:r>
              <a:rPr lang="zh-CN" altLang="en-US" dirty="0">
                <a:sym typeface="微软雅黑" panose="020B0503020204020204" pitchFamily="34" charset="-122"/>
              </a:rPr>
              <a:t>号形式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绑定参数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$statement-&gt;bindParam(1,$username,PDO::PARAM_STR);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$statement-&gt;bindParam(2,$password,PDO::PARAM_STR);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数据赋值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$username='yh002';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$password=md5('123');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SQL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$statement-&gt;execute();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</a:pPr>
            <a:r>
              <a:rPr lang="zh-CN" altLang="en-US" dirty="0">
                <a:sym typeface="微软雅黑" panose="020B0503020204020204" pitchFamily="34" charset="-122"/>
              </a:rPr>
              <a:t>也可以不绑定参数在执行</a:t>
            </a:r>
            <a:r>
              <a:rPr lang="en-US" altLang="zh-CN" dirty="0">
                <a:sym typeface="微软雅黑" panose="020B0503020204020204" pitchFamily="34" charset="-122"/>
              </a:rPr>
              <a:t>SQL</a:t>
            </a:r>
            <a:r>
              <a:rPr lang="zh-CN" altLang="en-US" dirty="0">
                <a:sym typeface="微软雅黑" panose="020B0503020204020204" pitchFamily="34" charset="-122"/>
              </a:rPr>
              <a:t>时直接赋值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微软雅黑" panose="020B0503020204020204" pitchFamily="34" charset="-122"/>
              </a:rPr>
              <a:t>$statement-&gt;execute(array('yh003',md5('123')));</a:t>
            </a:r>
            <a:endParaRPr lang="zh-CN" altLang="en-US" dirty="0">
              <a:sym typeface="微软雅黑" panose="020B0503020204020204" pitchFamily="34" charset="-122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8945" y="565785"/>
            <a:ext cx="11461115" cy="5771515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微软雅黑" panose="020B0503020204020204" pitchFamily="34" charset="-122"/>
              </a:rPr>
              <a:t>别名形式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绑定参数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$statement-&gt;bindParam(</a:t>
            </a:r>
            <a:r>
              <a:rPr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':username'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$username,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PDO::PARAM_STR);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$statement-&gt;bindParam(</a:t>
            </a:r>
            <a:r>
              <a:rPr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'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password</a:t>
            </a:r>
            <a:r>
              <a:rPr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'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$password,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PDO::PARAM_STR);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数据赋值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$username='yh002';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$password=md5('123');</a:t>
            </a:r>
            <a:endParaRPr lang="zh-CN" altLang="en-US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SQL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sym typeface="微软雅黑" panose="020B0503020204020204" pitchFamily="34" charset="-122"/>
              </a:rPr>
              <a:t>$statement-&gt;execute(array('username'=&gt;$username,'pwd'=&gt;$password));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marL="0" lvl="0" indent="0">
              <a:lnSpc>
                <a:spcPct val="130000"/>
              </a:lnSpc>
            </a:pPr>
            <a:r>
              <a:rPr lang="zh-CN" altLang="en-US" dirty="0">
                <a:sym typeface="微软雅黑" panose="020B0503020204020204" pitchFamily="34" charset="-122"/>
              </a:rPr>
              <a:t>也可以不绑定参数在执行</a:t>
            </a:r>
            <a:r>
              <a:rPr lang="en-US" altLang="zh-CN" dirty="0">
                <a:sym typeface="微软雅黑" panose="020B0503020204020204" pitchFamily="34" charset="-122"/>
              </a:rPr>
              <a:t>SQL</a:t>
            </a:r>
            <a:r>
              <a:rPr lang="zh-CN" altLang="en-US" dirty="0">
                <a:sym typeface="微软雅黑" panose="020B0503020204020204" pitchFamily="34" charset="-122"/>
              </a:rPr>
              <a:t>时直接赋值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sym typeface="微软雅黑" panose="020B0503020204020204" pitchFamily="34" charset="-122"/>
              </a:rPr>
              <a:t>$statement-&gt;execute(array('pwd'=&gt;md5('123'),'username'=&gt;'yh002'));</a:t>
            </a:r>
            <a:endParaRPr lang="en-US" altLang="zh-CN" dirty="0">
              <a:sym typeface="微软雅黑" panose="020B0503020204020204" pitchFamily="34" charset="-122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484273" cy="45999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事务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将多条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操作（增删改）作为一个操作单元，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要么都成功，要么都失败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被操作的表必须是</a:t>
            </a: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innoDB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 table </a:t>
            </a:r>
            <a:r>
              <a:rPr lang="zh-CN" alt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表名</a:t>
            </a:r>
            <a:r>
              <a:rPr lang="en-US" altLang="x-none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engine=innodb;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8430" y="-9740"/>
            <a:ext cx="10515600" cy="1325563"/>
          </a:xfrm>
        </p:spPr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事务处理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397913" cy="4802293"/>
          </a:xfrm>
        </p:spPr>
        <p:txBody>
          <a:bodyPr>
            <a:normAutofit fontScale="95000" lnSpcReduction="10000"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关闭自动提交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$pdo-&gt;setAttribute(PDO::ATTR_AUTOCOMMIT,0);</a:t>
            </a:r>
            <a:endParaRPr lang="en-US" altLang="x-none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开启事务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$pdo-&gt;beginTransaction();</a:t>
            </a:r>
            <a:endParaRPr lang="en-US" altLang="x-none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提交事务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$pdo-&gt;commit();</a:t>
            </a:r>
            <a:endParaRPr lang="en-US" altLang="x-none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回滚事务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en-US" altLang="x-none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$pdo-&gt;rollback();</a:t>
            </a:r>
            <a:endParaRPr lang="en-US" altLang="x-none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5445" y="-9740"/>
            <a:ext cx="10515600" cy="1325563"/>
          </a:xfrm>
        </p:spPr>
        <p:txBody>
          <a:bodyPr/>
          <a:lstStyle/>
          <a:p>
            <a:r>
              <a:rPr lang="en-US" altLang="zh-CN"/>
              <a:t>pdo</a:t>
            </a:r>
            <a:r>
              <a:rPr lang="zh-CN" altLang="en-US"/>
              <a:t>事务处理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70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MySQLi</a:t>
            </a: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扩展库</a:t>
            </a:r>
            <a:endParaRPr kumimoji="1" lang="zh-CN" altLang="zh-CN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34365" y="1326092"/>
            <a:ext cx="10345420" cy="375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的作用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的安装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操作数据库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预处理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事务处理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/>
              <a:t>1.</a:t>
            </a:r>
            <a:r>
              <a:rPr lang="en-US" dirty="0"/>
              <a:t>PDO</a:t>
            </a:r>
            <a:r>
              <a:rPr lang="zh-CN" altLang="en-US" dirty="0"/>
              <a:t>作用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687" y="1112943"/>
            <a:ext cx="10665460" cy="331914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r" defTabSz="914400" rtl="0" eaLnBrk="1" fontAlgn="base" latinLnBrk="0" hangingPunct="1">
              <a:lnSpc>
                <a:spcPct val="2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PDO(php data object)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扩展类库为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访问数据库定义了轻量级的、一致性的接口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marR="0" lvl="0" indent="-285750" algn="l" rtl="0" eaLnBrk="1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PDO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提供了一个</a:t>
            </a:r>
            <a:r>
              <a:rPr lang="zh-CN" altLang="en-US" sz="21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数据库访问抽象层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，无论你使用什么数据库，都可以通过一致的函数执行查询和获取数据，大大简化了数据库的操作，并能够屏蔽不同数据库之间的差异，使用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pdo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可以很方便地进行跨数据库程序的开发，以及不同数据库间的移植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marR="0" lvl="0" indent="-285750" algn="l" rtl="0" eaLnBrk="1" latinLnBrk="0" hangingPunct="1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PDO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可以支持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mysql,oracle,mssql,postgresql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等多种数据库</a:t>
            </a:r>
            <a:endParaRPr kumimoji="0" lang="zh-CN" altLang="en-US" sz="2135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95" y="-9740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开启</a:t>
            </a:r>
            <a:r>
              <a:rPr lang="en-US" altLang="zh-CN" dirty="0">
                <a:sym typeface="Arial" panose="020B0604020202020204" pitchFamily="34" charset="0"/>
              </a:rPr>
              <a:t>PDO</a:t>
            </a:r>
            <a:r>
              <a:rPr lang="zh-CN" altLang="en-US" dirty="0">
                <a:sym typeface="Arial" panose="020B0604020202020204" pitchFamily="34" charset="0"/>
              </a:rPr>
              <a:t>扩展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683260" y="1249045"/>
            <a:ext cx="9058910" cy="3035300"/>
          </a:xfrm>
        </p:spPr>
        <p:txBody>
          <a:bodyPr vert="horz" wrap="square" lIns="121920" tIns="60960" rIns="121920" bIns="60960" anchor="t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，需要加载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lang="zh-CN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库。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请确定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x-non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extension=php_pdo_mysql.dll</a:t>
            </a:r>
            <a:endParaRPr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重启</a:t>
            </a:r>
            <a:r>
              <a:rPr kumimoji="1" lang="en-US" alt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apache</a:t>
            </a:r>
            <a:r>
              <a:rPr kumimoji="1" lang="zh-CN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</a:t>
            </a:r>
            <a:endParaRPr kumimoji="1" lang="zh-CN" altLang="en-US" sz="213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 </a:t>
            </a:r>
            <a:r>
              <a:rPr kumimoji="1" lang="en-US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</a:t>
            </a: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 函数可以</a:t>
            </a:r>
            <a:r>
              <a:rPr kumimoji="1" lang="zh-CN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MySQLi</a:t>
            </a:r>
            <a:r>
              <a:rPr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en-GB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sz="213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sz="213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extension_loaded('pdo_mysql');</a:t>
            </a:r>
            <a:endParaRPr kumimoji="1" lang="en-GB" altLang="en-US" sz="213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7641" y="-253"/>
            <a:ext cx="10972800" cy="1143000"/>
          </a:xfrm>
        </p:spPr>
        <p:txBody>
          <a:bodyPr/>
          <a:lstStyle/>
          <a:p>
            <a:pPr lvl="0"/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PDO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操作数据库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z="2400" smtClean="0"/>
            </a:fld>
            <a:endParaRPr lang="zh-CN" altLang="en-US" sz="2400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530985"/>
            <a:ext cx="11061700" cy="364871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脚本中使用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操作数据库步骤如下：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连接数据库服务器并</a:t>
            </a:r>
            <a:r>
              <a:rPr lang="zh-CN" altLang="en-US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选择数据库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1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设置使用异常的错误模式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1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设置字符集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准备并执行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处理结果集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665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59627" cy="42282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DSN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"用户名"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"密码"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DSN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 Source Name)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数据源名称包含了请求连接到数据库的信息</a:t>
            </a:r>
            <a:endParaRPr lang="en-US" altLang="zh-CN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通常，一个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DSN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由 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驱动名、紧随其后的冒号、以及具体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驱动的连接语法组成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mysql:host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=127.0.0.1;port=3306;dbname=</a:t>
            </a:r>
            <a:r>
              <a:rPr lang="en-US" altLang="zh-CN" sz="213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eshop</a:t>
            </a:r>
            <a:endParaRPr lang="en-US" altLang="zh-CN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8765" y="-9740"/>
            <a:ext cx="10515600" cy="1325563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r>
              <a:rPr lang="zh-CN" altLang="en-US"/>
              <a:t>，并选择数据库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24598" y="3850640"/>
            <a:ext cx="10003155" cy="3829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dirty="0"/>
              <a:t>try {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    $pdo=new PDO("mysql:host=127.0.0.1;port=3306;dbname=eshop","root","123456");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} catch (PDOException $e) {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    echo '数据库连接错误: ' . $e-&gt;getMessage();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}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$pdo = new </a:t>
            </a:r>
            <a:r>
              <a:rPr lang="en-US" altLang="zh-CN" sz="1865" dirty="0"/>
              <a:t>PDO</a:t>
            </a:r>
            <a:r>
              <a:rPr lang="zh-CN" altLang="en-US" sz="1865" dirty="0"/>
              <a:t>('mysql:host=127.0.0.1;port=3306;dbname=yhshop','root','root',[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        PDO::ATTR_ERRMODE =&gt; PDO::ERRMODE_EXCEPTION,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        PDO::MYSQL_ATTR_INIT_COMMAND =&gt; 'set names utf8'</a:t>
            </a:r>
            <a:endParaRPr lang="zh-CN" altLang="en-US" sz="1865" dirty="0"/>
          </a:p>
          <a:p>
            <a:pPr>
              <a:lnSpc>
                <a:spcPct val="130000"/>
              </a:lnSpc>
            </a:pPr>
            <a:r>
              <a:rPr lang="zh-CN" altLang="en-US" sz="1865" dirty="0"/>
              <a:t>        ]);</a:t>
            </a:r>
            <a:endParaRPr lang="zh-CN" altLang="en-US" sz="18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03580" y="351578"/>
            <a:ext cx="11788987" cy="3893820"/>
          </a:xfrm>
        </p:spPr>
        <p:txBody>
          <a:bodyPr>
            <a:normAutofit/>
          </a:bodyPr>
          <a:lstStyle/>
          <a:p>
            <a:pPr marL="0" lvl="0" indent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None/>
            </a:pP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sz="20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PDO::ATTR_ERRMODE：错误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zh-CN" altLang="en-US" sz="2000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PDO::ERRMODE_SILENT： 仅设置错误代码，不提示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PDO::ERRMODE_WARNING: 引发 E_WARNING 错误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PDO::ERRMODE_EXCEPTION: 抛出 exceptions 异常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zh-CN" sz="20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设置错误模式</a:t>
            </a:r>
            <a:endParaRPr lang="zh-CN" altLang="en-US" sz="2000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$pdo-&gt;setAttribute(PDO::ATTR_ERRMODE,PDO::ERRMODE_EXCEPTION)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6855" y="-55460"/>
            <a:ext cx="10515600" cy="1325563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设置</a:t>
            </a:r>
            <a:r>
              <a:rPr lang="zh-CN" altLang="en-US" dirty="0">
                <a:sym typeface="+mn-ea"/>
              </a:rPr>
              <a:t>使用异常</a:t>
            </a:r>
            <a:r>
              <a:rPr lang="zh-CN" altLang="en-US" dirty="0"/>
              <a:t>的错误模式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130" y="3549650"/>
            <a:ext cx="8590280" cy="1923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400" dirty="0"/>
              <a:t>try {</a:t>
            </a:r>
            <a:endParaRPr lang="zh-CN" altLang="en-US" sz="2400" dirty="0"/>
          </a:p>
          <a:p>
            <a:r>
              <a:rPr lang="zh-CN" altLang="en-US" sz="2400" dirty="0"/>
              <a:t>    $pdo-&gt;exec("delete from test");</a:t>
            </a:r>
            <a:endParaRPr lang="zh-CN" altLang="en-US" sz="2400" dirty="0"/>
          </a:p>
          <a:p>
            <a:r>
              <a:rPr lang="zh-CN" altLang="en-US" sz="2400" dirty="0"/>
              <a:t>}catch (PDOException $e) {</a:t>
            </a:r>
            <a:endParaRPr lang="zh-CN" altLang="en-US" sz="2400" dirty="0"/>
          </a:p>
          <a:p>
            <a:r>
              <a:rPr lang="zh-CN" altLang="en-US" sz="2400" dirty="0"/>
              <a:t>    echo  $e-&gt;getMessage();</a:t>
            </a:r>
            <a:endParaRPr lang="zh-CN" altLang="en-US" sz="2400" dirty="0"/>
          </a:p>
          <a:p>
            <a:r>
              <a:rPr lang="zh-CN" altLang="en-US" sz="2400" dirty="0"/>
              <a:t>};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7413"/>
            <a:ext cx="11221720" cy="41275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-&gt;exec(set names utf8)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US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pdo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-&gt;query(set names utf8)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$pdo -&gt; setAttribute(PDO::MYSQL_ATTR_INIT_COMMAND,'set names utf8')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（推荐使用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描述:设置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数据库编码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3365" y="-63715"/>
            <a:ext cx="10515600" cy="1325563"/>
          </a:xfrm>
        </p:spPr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设置编码格式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3010</Words>
  <Application>WPS 演示</Application>
  <PresentationFormat>自定义</PresentationFormat>
  <Paragraphs>186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1.PDO作用</vt:lpstr>
      <vt:lpstr>2. 开启PDO扩展</vt:lpstr>
      <vt:lpstr>3. 使用PDO操作数据库</vt:lpstr>
      <vt:lpstr>3.1 连接MySQL，并选择数据库</vt:lpstr>
      <vt:lpstr>3.2 设置使用异常的错误模式</vt:lpstr>
      <vt:lpstr>3.3 设置编码格式</vt:lpstr>
      <vt:lpstr>3.4 执行SQL语句</vt:lpstr>
      <vt:lpstr>3.5.1 处理资源结果集</vt:lpstr>
      <vt:lpstr>3.5.2 处理非查询语句</vt:lpstr>
      <vt:lpstr>4. pdo预处理</vt:lpstr>
      <vt:lpstr>4.1 准备要执行的sql语句</vt:lpstr>
      <vt:lpstr>4.2 绑定参数、数据赋值、执行SQL</vt:lpstr>
      <vt:lpstr>PowerPoint 演示文稿</vt:lpstr>
      <vt:lpstr>5 事务处理</vt:lpstr>
      <vt:lpstr>pdo事务处理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275</cp:revision>
  <dcterms:created xsi:type="dcterms:W3CDTF">2016-09-06T02:25:00Z</dcterms:created>
  <dcterms:modified xsi:type="dcterms:W3CDTF">2019-09-04T04:05:23Z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