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6" r:id="rId5"/>
    <p:sldId id="397" r:id="rId6"/>
    <p:sldId id="385" r:id="rId7"/>
    <p:sldId id="386" r:id="rId8"/>
    <p:sldId id="387" r:id="rId9"/>
    <p:sldId id="388" r:id="rId10"/>
    <p:sldId id="390" r:id="rId11"/>
    <p:sldId id="391" r:id="rId12"/>
    <p:sldId id="392" r:id="rId13"/>
    <p:sldId id="393" r:id="rId14"/>
    <p:sldId id="394" r:id="rId15"/>
    <p:sldId id="395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0364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7822" y="3077687"/>
            <a:ext cx="720725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Memcahe</a:t>
            </a:r>
            <a:r>
              <a:rPr 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10722187" cy="5218853"/>
          </a:xfrm>
        </p:spPr>
        <p:txBody>
          <a:bodyPr>
            <a:normAutofit fontScale="92500"/>
          </a:bodyPr>
          <a:lstStyle/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实例化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$memcache=new Memcache;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$memcache-&gt;connect('127.0.0.1','11211');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关闭服务器连接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$memcache-&gt;close()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65" b="1" dirty="0">
                <a:solidFill>
                  <a:srgbClr val="FF0000"/>
                </a:solidFill>
              </a:rPr>
              <a:t>	</a:t>
            </a:r>
            <a:endParaRPr lang="en-US" altLang="zh-CN" sz="1865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3365" y="35345"/>
            <a:ext cx="10515600" cy="132556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连接</a:t>
            </a:r>
            <a:r>
              <a:rPr lang="en-US" altLang="zh-CN" dirty="0"/>
              <a:t>memcache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43840" y="909955"/>
            <a:ext cx="11617960" cy="5614035"/>
          </a:xfrm>
        </p:spPr>
        <p:txBody>
          <a:bodyPr>
            <a:normAutofit fontScale="87500" lnSpcReduction="10000"/>
          </a:bodyPr>
          <a:lstStyle/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 ：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add("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，值，是否压缩，生存时间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$memcache-&gt;add("test1","This is a test",false,0);</a:t>
            </a:r>
            <a:endParaRPr lang="en-US" altLang="zh-CN" sz="2055" b="1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$memcache-&gt;add("test2",array("one","two"),MEMCACHE_COMPRESSED,60*60*24*30);</a:t>
            </a:r>
            <a:endParaRPr lang="en-US" altLang="zh-CN" sz="2055" b="1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$memcache-&gt;add("test3",new Test(),MEMCACHE_COMPRESSED,time()+60*60*24*31);</a:t>
            </a:r>
            <a:endParaRPr lang="en-US" altLang="zh-CN" sz="2055" b="1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查看：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get("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$memcache-&gt;get(</a:t>
            </a: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"test1"</a:t>
            </a: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); </a:t>
            </a:r>
            <a:endParaRPr lang="en-US" altLang="zh-CN" sz="205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05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$memcache-&gt;get(array("test1","test2","test3"))</a:t>
            </a:r>
            <a:endParaRPr lang="en-US" altLang="zh-CN" sz="205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:set("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，值，是否压缩，生存时间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</a:t>
            </a:r>
            <a:r>
              <a:rPr lang="en-US" altLang="zh-CN" sz="2665" b="1" dirty="0">
                <a:solidFill>
                  <a:srgbClr val="FF0000"/>
                </a:solidFill>
                <a:sym typeface="微软雅黑" panose="020B0503020204020204" pitchFamily="34" charset="-122"/>
              </a:rPr>
              <a:t>   </a:t>
            </a:r>
            <a:endParaRPr lang="en-US" altLang="zh-CN" sz="2665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注：名称存在则更新，不存在则为添加，如果只想更新可以使用</a:t>
            </a:r>
            <a:r>
              <a:rPr lang="en-US" altLang="zh-CN" sz="2280" b="1" dirty="0">
                <a:solidFill>
                  <a:srgbClr val="FF0000"/>
                </a:solidFill>
                <a:sym typeface="微软雅黑" panose="020B0503020204020204" pitchFamily="34" charset="-122"/>
              </a:rPr>
              <a:t>replace</a:t>
            </a:r>
            <a:endParaRPr lang="en-US" altLang="zh-CN" sz="2280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280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$memcache-&gt;set("test1","This is a test1",false,0);</a:t>
            </a:r>
            <a:endParaRPr lang="zh-CN" altLang="en-US" sz="2280" b="1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:delete("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[, int $timeout = 0 ])</a:t>
            </a:r>
            <a:r>
              <a:rPr lang="en-US" altLang="zh-CN" sz="2665" b="1" dirty="0">
                <a:solidFill>
                  <a:srgbClr val="FF0000"/>
                </a:solidFill>
                <a:sym typeface="微软雅黑" panose="020B0503020204020204" pitchFamily="34" charset="-122"/>
              </a:rPr>
              <a:t>      </a:t>
            </a:r>
            <a:endParaRPr lang="en-US" altLang="zh-CN" sz="2665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注：</a:t>
            </a:r>
            <a:r>
              <a:rPr lang="en-US" altLang="zh-CN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$timeout</a:t>
            </a:r>
            <a:r>
              <a:rPr lang="zh-CN" altLang="en-US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表示多少秒内会被删除，默认</a:t>
            </a:r>
            <a:r>
              <a:rPr lang="en-US" altLang="zh-CN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0</a:t>
            </a:r>
            <a:r>
              <a:rPr lang="zh-CN" altLang="en-US" sz="2280" b="1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为立即删除</a:t>
            </a:r>
            <a:endParaRPr lang="zh-CN" altLang="en-US" sz="2280" b="1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2280" b="1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$memcache-&gt;delete("test1",5);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3840" y="-47205"/>
            <a:ext cx="10515600" cy="1325563"/>
          </a:xfrm>
        </p:spPr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增删改查操作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945793" cy="34527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$memcache = new Memcache;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$memcache-&gt;addServer('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172.16.1.1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11211);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$memcache-&gt;addServer('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172.16.1.2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11211);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$memcache-&gt;addServer('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172.16.1.3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11211);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65" dirty="0"/>
          </a:p>
          <a:p>
            <a:pPr lvl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820" y="-9740"/>
            <a:ext cx="10515600" cy="1325563"/>
          </a:xfrm>
        </p:spPr>
        <p:txBody>
          <a:bodyPr/>
          <a:lstStyle/>
          <a:p>
            <a:r>
              <a:rPr lang="en-US" altLang="zh-CN" dirty="0"/>
              <a:t>5.分布式memcache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5" y="1131266"/>
            <a:ext cx="8112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在开发中的实际应用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用于不经常变化的数据的缓存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在数据进行增删改时要注意更新缓存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7446" y="-97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5.Demo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35280" y="1316567"/>
            <a:ext cx="10345420" cy="375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的作用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的安装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操作数据库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事务处理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182013" cy="496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安装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telnet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操作</a:t>
            </a: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memcache</a:t>
            </a:r>
            <a:endParaRPr kumimoji="1"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</a:t>
            </a: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</a:t>
            </a:r>
            <a:endParaRPr kumimoji="1"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分布式memcache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665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/>
              <a:t>1. memcache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04520" y="1124585"/>
            <a:ext cx="11414760" cy="50450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665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endParaRPr kumimoji="0" lang="zh-CN" altLang="en-US" sz="2665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1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None/>
              <a:defRPr/>
            </a:pPr>
            <a:r>
              <a:rPr lang="en-US" altLang="x-none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是一个高性能的</a:t>
            </a:r>
            <a:r>
              <a:rPr lang="zh-CN" altLang="en-US" sz="2135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分布式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的内存对象缓存系统，通过在内存里维护一个统一的巨大的</a:t>
            </a:r>
            <a:r>
              <a:rPr lang="en-US" altLang="x-none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hash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表，它能够用来存储各种格式的数据，包括图像、视频、文件以及数据库检索的结果等。简单的说就是将数据调用到内存中，然后从内存中读取，从而大大提高读取速度</a:t>
            </a:r>
            <a:endParaRPr kumimoji="0" lang="en-US" altLang="zh-CN" sz="2135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665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</a:t>
            </a:r>
            <a:endParaRPr kumimoji="0" lang="zh-CN" altLang="en-US" sz="2665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2135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缓存系统最主要的就是为了提高动态网页应用，分担数据库检索的压力。对于网站流量比较大的，可以使用</a:t>
            </a:r>
            <a:r>
              <a:rPr lang="en-US" altLang="x-none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缓解数据库的压力，主要的焦点集中在以下两个方面：</a:t>
            </a:r>
            <a:endParaRPr lang="zh-CN" altLang="en-US" sz="213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1. 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x-none" sz="2135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作为中间缓存层减少数据库的压力。</a:t>
            </a:r>
            <a:endParaRPr lang="zh-CN" altLang="en-US" sz="213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2. </a:t>
            </a:r>
            <a:r>
              <a:rPr lang="en-US" altLang="x-none" sz="2135" dirty="0" err="1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213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分布式的应用</a:t>
            </a:r>
            <a:endParaRPr kumimoji="0" lang="zh-CN" altLang="en-US" sz="2135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85" y="-3831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安装</a:t>
            </a:r>
            <a:endParaRPr lang="zh-CN" altLang="en-US" dirty="0">
              <a:sym typeface="+mn-ea"/>
            </a:endParaRP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286385" y="1028700"/>
            <a:ext cx="11106150" cy="5389880"/>
          </a:xfrm>
        </p:spPr>
        <p:txBody>
          <a:bodyPr vert="horz" wrap="square" lIns="121920" tIns="60960" rIns="121920" bIns="60960" anchor="t">
            <a:spAutoFit/>
          </a:bodyPr>
          <a:lstStyle/>
          <a:p>
            <a:pPr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memcached-1.2.1-win32.zip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。解压放某个盘下面，如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c:\memcached</a:t>
            </a:r>
            <a:endParaRPr lang="en-US" altLang="x-none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以管理员身份启动</a:t>
            </a:r>
            <a:r>
              <a:rPr lang="en-US" altLang="zh-CN" sz="24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cmd,</a:t>
            </a:r>
            <a:r>
              <a:rPr lang="zh-CN" altLang="en-US" sz="24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并切换至</a:t>
            </a:r>
            <a:r>
              <a:rPr lang="en-US" altLang="zh-CN" sz="24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memcached.exe</a:t>
            </a:r>
            <a:r>
              <a:rPr lang="zh-CN" altLang="en-US" sz="24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文件所在目录下</a:t>
            </a:r>
            <a:endParaRPr lang="zh-CN" altLang="en-US" sz="2400" kern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install  </a:t>
            </a:r>
            <a:r>
              <a:rPr lang="en-US" altLang="x-none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endParaRPr lang="zh-CN" altLang="en-US" sz="186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uninstall </a:t>
            </a:r>
            <a:r>
              <a:rPr lang="zh-CN" altLang="en-US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卸载</a:t>
            </a:r>
            <a:endParaRPr lang="zh-CN" altLang="en-US" sz="186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start </a:t>
            </a:r>
            <a:r>
              <a:rPr lang="en-US" altLang="x-none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</a:t>
            </a:r>
            <a:endParaRPr lang="zh-CN" altLang="en-US" sz="186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stop </a:t>
            </a:r>
            <a:r>
              <a:rPr lang="en-US" altLang="x-none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停止</a:t>
            </a:r>
            <a:endParaRPr lang="zh-CN" altLang="en-US" sz="1865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-h </a:t>
            </a:r>
            <a:r>
              <a:rPr lang="en-US" altLang="x-none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65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获取帮助</a:t>
            </a:r>
            <a:endParaRPr lang="zh-CN" altLang="en-US" sz="1865" kern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None/>
            </a:pPr>
            <a:endParaRPr kumimoji="0" lang="en-GB" altLang="zh-CN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marR="0" lvl="0" indent="-342900" algn="l" defTabSz="914400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600" kern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1221105"/>
            <a:ext cx="10474960" cy="3192145"/>
          </a:xfrm>
        </p:spPr>
        <p:txBody>
          <a:bodyPr>
            <a:normAutofit/>
          </a:bodyPr>
          <a:lstStyle/>
          <a:p>
            <a:pPr eaLnBrk="1" hangingPunct="1">
              <a:lnSpc>
                <a:spcPts val="38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8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telnet 127.0.0.1 11211</a:t>
            </a:r>
            <a:endParaRPr lang="en-US" altLang="x-none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ts val="38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ts val="38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quit</a:t>
            </a:r>
            <a:endParaRPr lang="en-US" altLang="x-none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5" y="-1418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3.1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telnet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</a:t>
            </a:r>
            <a:endParaRPr kumimoji="1"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881380"/>
            <a:ext cx="11682095" cy="5702935"/>
          </a:xfrm>
        </p:spPr>
        <p:txBody>
          <a:bodyPr>
            <a:normAutofit/>
          </a:bodyPr>
          <a:lstStyle/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stats: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当前所有</a:t>
            </a:r>
            <a:r>
              <a:rPr lang="en-US" altLang="x-none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服务器运行的状态信息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add: </a:t>
            </a:r>
            <a:r>
              <a:rPr lang="zh-CN" altLang="en-US" sz="2135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添加一个数据到服务器</a:t>
            </a:r>
            <a:endParaRPr lang="zh-CN" altLang="en-US" sz="2135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2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2135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</a:t>
            </a:r>
            <a:r>
              <a:rPr lang="zh-CN" altLang="en-US" sz="2135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 压缩标记 存储时间  存储长度  </a:t>
            </a:r>
            <a:endParaRPr lang="zh-CN" altLang="en-US" sz="2135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altLang="en-US" sz="2135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值</a:t>
            </a:r>
            <a:endParaRPr lang="zh-CN" altLang="en-US" sz="2135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set: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替换一个已经存在的数据，如果数据不存在，则和</a:t>
            </a:r>
            <a:r>
              <a:rPr lang="en-US" altLang="x-none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add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命令相同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2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set 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 压缩标记 存储时间  存储长度  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值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get: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从服务器端提取指定的数据。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00150" lvl="2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get 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delete: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删除指定的单个数据，如果要清除所有数据，可以使用</a:t>
            </a: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flush_all</a:t>
            </a:r>
            <a:endParaRPr lang="en-US" altLang="x-none" sz="213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00150" lvl="2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delete 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名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stats cachedump 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标记 显示记录数 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(0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表示显示全部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：简单遍历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00150" lvl="2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stats items   </a:t>
            </a:r>
            <a:r>
              <a:rPr lang="zh-CN" altLang="en-US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查看标记</a:t>
            </a:r>
            <a:endParaRPr lang="zh-CN" altLang="en-US" sz="18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00150" lvl="2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stats cachedump 1 0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5580" y="-87845"/>
            <a:ext cx="10515600" cy="132556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常用操作命令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24373"/>
            <a:ext cx="10398760" cy="4527973"/>
          </a:xfrm>
        </p:spPr>
        <p:txBody>
          <a:bodyPr>
            <a:normAutofit/>
          </a:bodyPr>
          <a:lstStyle/>
          <a:p>
            <a:pPr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GB" sz="2665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启用</a:t>
            </a:r>
            <a:r>
              <a:rPr lang="en-US" altLang="zh-CN" sz="2665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r>
              <a:rPr lang="zh-CN" altLang="en-US" sz="2665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 ：  基于</a:t>
            </a:r>
            <a:r>
              <a:rPr lang="en-US" altLang="zh-CN" sz="2665" kern="0" noProof="0" dirty="0" err="1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665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原生开发</a:t>
            </a:r>
            <a:endParaRPr lang="zh-CN" altLang="en-US" sz="2665" kern="0" noProof="0" dirty="0" smtClean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或启用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memcached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扩展 ：基于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libmemcached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开发</a:t>
            </a:r>
            <a:endParaRPr lang="zh-CN" altLang="en-US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连接</a:t>
            </a:r>
            <a:r>
              <a:rPr lang="en-US" altLang="zh-CN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</a:t>
            </a:r>
            <a:endParaRPr lang="en-US" altLang="zh-CN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</a:t>
            </a:r>
            <a:r>
              <a:rPr lang="zh-CN" altLang="en-US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的增删改查操作</a:t>
            </a:r>
            <a:endParaRPr lang="zh-CN" altLang="en-US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sz="2665" kern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342900" indent="-342900" algn="l" defTabSz="914400">
              <a:lnSpc>
                <a:spcPct val="150000"/>
              </a:lnSpc>
            </a:pPr>
            <a:endParaRPr lang="zh-CN" altLang="en-US" sz="222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algn="l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32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1620" y="43600"/>
            <a:ext cx="10515600" cy="132556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PHP</a:t>
            </a:r>
            <a:r>
              <a:rPr lang="zh-CN" altLang="en-US" dirty="0"/>
              <a:t>操作</a:t>
            </a:r>
            <a:r>
              <a:rPr lang="en-US" altLang="zh-CN" dirty="0"/>
              <a:t>memcache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862733" cy="482346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将对应版本的</a:t>
            </a:r>
            <a:r>
              <a:rPr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memcache.dll</a:t>
            </a: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文件放到</a:t>
            </a:r>
            <a:r>
              <a:rPr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扩展目录下</a:t>
            </a:r>
            <a:endParaRPr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altLang="zh-CN" sz="2665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66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extension_dir = "F:/wamp/php-5.4.45/ext"</a:t>
            </a:r>
            <a:endParaRPr sz="266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extension=php_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.dll</a:t>
            </a:r>
            <a:endParaRPr 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扩展是否开启成功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extension_loaded('m</a:t>
            </a:r>
            <a:r>
              <a:rPr kumimoji="1" lang="en-US" altLang="en-GB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emcache</a:t>
            </a:r>
            <a:r>
              <a:rPr kumimoji="1" lang="en-GB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');</a:t>
            </a:r>
            <a:endParaRPr kumimoji="1" lang="en-GB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5110" y="-9740"/>
            <a:ext cx="10515600" cy="132556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GB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r>
              <a:rPr lang="zh-CN" altLang="en-US" kern="0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2159</Words>
  <Application>WPS 演示</Application>
  <PresentationFormat>自定义</PresentationFormat>
  <Paragraphs>142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1. memcache</vt:lpstr>
      <vt:lpstr>2. 安装</vt:lpstr>
      <vt:lpstr>3.1 telnet操作memcache</vt:lpstr>
      <vt:lpstr>3.2 常用操作命令</vt:lpstr>
      <vt:lpstr>4. PHP操作memcache</vt:lpstr>
      <vt:lpstr>4.1 安装memcache扩展 </vt:lpstr>
      <vt:lpstr>4.2 连接memcache</vt:lpstr>
      <vt:lpstr>4.3 增删改查操作</vt:lpstr>
      <vt:lpstr>5.分布式memcache</vt:lpstr>
      <vt:lpstr>5.Demo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251</cp:revision>
  <dcterms:created xsi:type="dcterms:W3CDTF">2016-09-06T02:25:00Z</dcterms:created>
  <dcterms:modified xsi:type="dcterms:W3CDTF">2019-08-30T07:13:08Z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