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59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2" r:id="rId18"/>
    <p:sldId id="513" r:id="rId19"/>
    <p:sldId id="514" r:id="rId20"/>
    <p:sldId id="511" r:id="rId21"/>
    <p:sldId id="515" r:id="rId22"/>
    <p:sldId id="516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83666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2793" y="3291047"/>
            <a:ext cx="493141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高级</a:t>
            </a:r>
            <a:r>
              <a:rPr lang="en-US" altLang="zh-CN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zh-CN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ession</a:t>
            </a:r>
            <a:endParaRPr lang="zh-CN" altLang="zh-CN" sz="6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74610" y="1133475"/>
            <a:ext cx="3904615" cy="1943100"/>
            <a:chOff x="4885905" y="644194"/>
            <a:chExt cx="3329542" cy="1457324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4885905" y="644194"/>
              <a:ext cx="3329542" cy="1457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HP</a:t>
              </a:r>
              <a:endParaRPr 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5164" y="857238"/>
              <a:ext cx="785683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demo1.</a:t>
            </a:r>
            <a:r>
              <a:rPr lang="zh-CN" altLang="en-US"/>
              <a:t>自定义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保存到共享文件夹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027715"/>
            <a:ext cx="10515600" cy="4351338"/>
          </a:xfrm>
        </p:spPr>
        <p:txBody>
          <a:bodyPr/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450" y="1286510"/>
            <a:ext cx="5304155" cy="5077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//</a:t>
            </a:r>
            <a:r>
              <a:rPr lang="en-US" altLang="zh-CN"/>
              <a:t>1.</a:t>
            </a:r>
            <a:r>
              <a:rPr lang="zh-CN" altLang="en-US"/>
              <a:t>打开会话</a:t>
            </a:r>
            <a:endParaRPr lang="zh-CN" altLang="en-US"/>
          </a:p>
          <a:p>
            <a:r>
              <a:rPr lang="zh-CN" altLang="en-US"/>
              <a:t>function open($sessionPath,$sessionName){</a:t>
            </a:r>
            <a:endParaRPr lang="zh-CN" altLang="en-US"/>
          </a:p>
          <a:p>
            <a:r>
              <a:rPr lang="zh-CN" altLang="en-US"/>
              <a:t>    if(file_exists($sessionPath)){</a:t>
            </a:r>
            <a:endParaRPr lang="zh-CN" altLang="en-US"/>
          </a:p>
          <a:p>
            <a:r>
              <a:rPr lang="zh-CN" altLang="en-US"/>
              <a:t>        global $sessionPath;</a:t>
            </a:r>
            <a:endParaRPr lang="zh-CN" altLang="en-US"/>
          </a:p>
          <a:p>
            <a:r>
              <a:rPr lang="zh-CN" altLang="en-US"/>
              <a:t>        $sessionPath = '\\\192.168.1.166\session';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}else{</a:t>
            </a:r>
            <a:endParaRPr lang="zh-CN" altLang="en-US"/>
          </a:p>
          <a:p>
            <a:r>
              <a:rPr lang="zh-CN" altLang="en-US"/>
              <a:t>        return false;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</a:t>
            </a:r>
            <a:r>
              <a:rPr lang="en-US" altLang="zh-CN"/>
              <a:t>2.</a:t>
            </a:r>
            <a:r>
              <a:rPr lang="zh-CN" altLang="en-US"/>
              <a:t>关闭会话</a:t>
            </a:r>
            <a:endParaRPr lang="zh-CN" altLang="en-US"/>
          </a:p>
          <a:p>
            <a:r>
              <a:rPr lang="zh-CN" altLang="en-US"/>
              <a:t>function close(){</a:t>
            </a:r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4245" y="1286510"/>
            <a:ext cx="5784850" cy="5077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//</a:t>
            </a:r>
            <a:r>
              <a:rPr lang="en-US" altLang="zh-CN"/>
              <a:t>3.</a:t>
            </a:r>
            <a:r>
              <a:rPr lang="zh-CN" altLang="en-US"/>
              <a:t>读取数据</a:t>
            </a:r>
            <a:endParaRPr lang="zh-CN" altLang="en-US"/>
          </a:p>
          <a:p>
            <a:r>
              <a:rPr lang="zh-CN" altLang="en-US"/>
              <a:t>function read($sessionId){</a:t>
            </a:r>
            <a:endParaRPr lang="zh-CN" altLang="en-US"/>
          </a:p>
          <a:p>
            <a:r>
              <a:rPr lang="zh-CN" altLang="en-US"/>
              <a:t>    global $sessionPath;</a:t>
            </a:r>
            <a:endParaRPr lang="zh-CN" altLang="en-US"/>
          </a:p>
          <a:p>
            <a:r>
              <a:rPr lang="zh-CN" altLang="en-US"/>
              <a:t>    $sessionFile = $sessionPath.'\\'.$sessionId;</a:t>
            </a:r>
            <a:endParaRPr lang="zh-CN" altLang="en-US"/>
          </a:p>
          <a:p>
            <a:r>
              <a:rPr lang="zh-CN" altLang="en-US"/>
              <a:t>    if(file_exists($sessionFile)){</a:t>
            </a:r>
            <a:endParaRPr lang="zh-CN" altLang="en-US"/>
          </a:p>
          <a:p>
            <a:r>
              <a:rPr lang="zh-CN" altLang="en-US"/>
              <a:t>        return base64_decode(file_get_contents($sessionFile));</a:t>
            </a:r>
            <a:endParaRPr lang="zh-CN" altLang="en-US"/>
          </a:p>
          <a:p>
            <a:r>
              <a:rPr lang="zh-CN" altLang="en-US"/>
              <a:t>    }else{</a:t>
            </a:r>
            <a:endParaRPr lang="zh-CN" altLang="en-US"/>
          </a:p>
          <a:p>
            <a:r>
              <a:rPr lang="zh-CN" altLang="en-US"/>
              <a:t>        return '';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</a:t>
            </a:r>
            <a:r>
              <a:rPr lang="en-US" altLang="zh-CN"/>
              <a:t>4.</a:t>
            </a:r>
            <a:r>
              <a:rPr lang="zh-CN" altLang="en-US"/>
              <a:t>写入数据</a:t>
            </a:r>
            <a:endParaRPr lang="zh-CN" altLang="en-US"/>
          </a:p>
          <a:p>
            <a:r>
              <a:rPr lang="zh-CN" altLang="en-US"/>
              <a:t>function write($sessionId,$data){</a:t>
            </a:r>
            <a:endParaRPr lang="zh-CN" altLang="en-US"/>
          </a:p>
          <a:p>
            <a:r>
              <a:rPr lang="zh-CN" altLang="en-US"/>
              <a:t>    global $sessionPath;</a:t>
            </a:r>
            <a:endParaRPr lang="zh-CN" altLang="en-US"/>
          </a:p>
          <a:p>
            <a:r>
              <a:rPr lang="zh-CN" altLang="en-US"/>
              <a:t>    $sessionFile = $sessionPath.'\\'.$sessionId;</a:t>
            </a:r>
            <a:endParaRPr lang="zh-CN" altLang="en-US"/>
          </a:p>
          <a:p>
            <a:r>
              <a:rPr lang="zh-CN" altLang="en-US"/>
              <a:t>    file_put_contents($sessionFile, base64_encode($data));</a:t>
            </a:r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2280" y="66675"/>
            <a:ext cx="5337810" cy="5908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//</a:t>
            </a:r>
            <a:r>
              <a:rPr lang="en-US" altLang="zh-CN"/>
              <a:t>5.</a:t>
            </a:r>
            <a:r>
              <a:rPr lang="zh-CN" altLang="en-US"/>
              <a:t>销毁数据</a:t>
            </a:r>
            <a:endParaRPr lang="zh-CN" altLang="en-US"/>
          </a:p>
          <a:p>
            <a:r>
              <a:rPr lang="zh-CN" altLang="en-US"/>
              <a:t>function destroy($sessionId){</a:t>
            </a:r>
            <a:endParaRPr lang="zh-CN" altLang="en-US"/>
          </a:p>
          <a:p>
            <a:r>
              <a:rPr lang="zh-CN" altLang="en-US"/>
              <a:t>    global $sessionPath;</a:t>
            </a:r>
            <a:endParaRPr lang="zh-CN" altLang="en-US"/>
          </a:p>
          <a:p>
            <a:r>
              <a:rPr lang="zh-CN" altLang="en-US"/>
              <a:t>    $sessionFile = $sessionPath.'\\'.$sessionId;</a:t>
            </a:r>
            <a:endParaRPr lang="zh-CN" altLang="en-US"/>
          </a:p>
          <a:p>
            <a:r>
              <a:rPr lang="zh-CN" altLang="en-US"/>
              <a:t>    if(file_exists($sessionFile)){</a:t>
            </a:r>
            <a:endParaRPr lang="zh-CN" altLang="en-US"/>
          </a:p>
          <a:p>
            <a:r>
              <a:rPr lang="zh-CN" altLang="en-US"/>
              <a:t>        unlink($sessionFile);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//</a:t>
            </a:r>
            <a:r>
              <a:rPr lang="en-US" altLang="zh-CN"/>
              <a:t>6.</a:t>
            </a:r>
            <a:r>
              <a:rPr lang="zh-CN" altLang="en-US"/>
              <a:t>回收数据</a:t>
            </a:r>
            <a:endParaRPr lang="zh-CN" altLang="en-US"/>
          </a:p>
          <a:p>
            <a:r>
              <a:rPr lang="zh-CN" altLang="en-US"/>
              <a:t>function gc($lifetime){</a:t>
            </a:r>
            <a:endParaRPr lang="zh-CN" altLang="en-US"/>
          </a:p>
          <a:p>
            <a:r>
              <a:rPr lang="zh-CN" altLang="en-US"/>
              <a:t>     global $sessionPath;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foreach ( glob($sessionPath.'\\*') as $file) {</a:t>
            </a:r>
            <a:endParaRPr lang="zh-CN" altLang="en-US"/>
          </a:p>
          <a:p>
            <a:r>
              <a:rPr lang="zh-CN" altLang="en-US"/>
              <a:t>          if(time() &gt; ( filemtime($file) + $lifetime ) ){</a:t>
            </a:r>
            <a:endParaRPr lang="zh-CN" altLang="en-US"/>
          </a:p>
          <a:p>
            <a:r>
              <a:rPr lang="zh-CN" altLang="en-US"/>
              <a:t>            unlink($file);</a:t>
            </a:r>
            <a:endParaRPr lang="zh-CN" altLang="en-US"/>
          </a:p>
          <a:p>
            <a:r>
              <a:rPr lang="zh-CN" altLang="en-US"/>
              <a:t>         }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8050" y="66675"/>
            <a:ext cx="5741670" cy="5908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//</a:t>
            </a:r>
            <a:r>
              <a:rPr lang="en-US" altLang="zh-CN"/>
              <a:t>7.</a:t>
            </a:r>
            <a:r>
              <a:rPr lang="zh-CN" altLang="en-US"/>
              <a:t>session存储方式设置为自定义</a:t>
            </a:r>
            <a:endParaRPr lang="zh-CN" altLang="en-US"/>
          </a:p>
          <a:p>
            <a:r>
              <a:rPr lang="zh-CN" altLang="en-US"/>
              <a:t>ini_set('session.save_handler','user');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</a:t>
            </a:r>
            <a:r>
              <a:rPr lang="en-US" altLang="zh-CN"/>
              <a:t>8.</a:t>
            </a:r>
            <a:r>
              <a:rPr lang="zh-CN" altLang="en-US"/>
              <a:t>注册session生命周期函数</a:t>
            </a:r>
            <a:endParaRPr lang="zh-CN" altLang="en-US"/>
          </a:p>
          <a:p>
            <a:r>
              <a:rPr lang="zh-CN" altLang="en-US"/>
              <a:t>session_set_save_handler('open', 'close', 'read', 'write', 'destroy', 'gc');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</a:t>
            </a:r>
            <a:r>
              <a:rPr lang="en-US" altLang="zh-CN"/>
              <a:t>9.</a:t>
            </a:r>
            <a:r>
              <a:rPr lang="zh-CN" altLang="en-US"/>
              <a:t>开启session</a:t>
            </a:r>
            <a:endParaRPr lang="zh-CN" altLang="en-US"/>
          </a:p>
          <a:p>
            <a:r>
              <a:rPr lang="zh-CN" altLang="en-US"/>
              <a:t>session_start();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//10.</a:t>
            </a:r>
            <a:r>
              <a:rPr lang="zh-CN" altLang="en-US"/>
              <a:t>验证效果：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//写入session</a:t>
            </a:r>
            <a:endParaRPr lang="zh-CN" altLang="en-US"/>
          </a:p>
          <a:p>
            <a:pPr lvl="1"/>
            <a:r>
              <a:rPr lang="zh-CN" altLang="en-US"/>
              <a:t>$_SESSION['age'] = 18;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//读取session</a:t>
            </a:r>
            <a:endParaRPr lang="zh-CN" altLang="en-US"/>
          </a:p>
          <a:p>
            <a:pPr lvl="1"/>
            <a:r>
              <a:rPr lang="zh-CN" altLang="en-US"/>
              <a:t>echo $_SESSION['age'];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//销毁session</a:t>
            </a:r>
            <a:endParaRPr lang="zh-CN" altLang="en-US"/>
          </a:p>
          <a:p>
            <a:pPr lvl="1"/>
            <a:r>
              <a:rPr lang="zh-CN" altLang="en-US"/>
              <a:t>session_destroy();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6035"/>
            <a:ext cx="11499215" cy="1325880"/>
          </a:xfrm>
        </p:spPr>
        <p:txBody>
          <a:bodyPr/>
          <a:p>
            <a:r>
              <a:rPr lang="en-US" altLang="zh-CN" sz="3600"/>
              <a:t>demo2. </a:t>
            </a:r>
            <a:r>
              <a:rPr lang="zh-CN" altLang="en-US" sz="3600"/>
              <a:t>面向对象方式</a:t>
            </a:r>
            <a:r>
              <a:rPr lang="zh-CN" altLang="en-US" sz="3600">
                <a:sym typeface="+mn-ea"/>
              </a:rPr>
              <a:t>自定义</a:t>
            </a:r>
            <a:r>
              <a:rPr lang="en-US" altLang="zh-CN" sz="3600">
                <a:sym typeface="+mn-ea"/>
              </a:rPr>
              <a:t>session</a:t>
            </a:r>
            <a:r>
              <a:rPr lang="zh-CN" altLang="en-US" sz="3600">
                <a:sym typeface="+mn-ea"/>
              </a:rPr>
              <a:t>保存到共享文件夹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" y="964565"/>
            <a:ext cx="6331585" cy="5631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class Session{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//</a:t>
            </a:r>
            <a:r>
              <a:rPr lang="zh-CN" altLang="en-US"/>
              <a:t>定义</a:t>
            </a:r>
            <a:r>
              <a:rPr lang="en-US" altLang="zh-CN"/>
              <a:t>session</a:t>
            </a:r>
            <a:r>
              <a:rPr lang="zh-CN" altLang="en-US"/>
              <a:t>保存路径</a:t>
            </a:r>
            <a:endParaRPr lang="zh-CN" altLang="en-US"/>
          </a:p>
          <a:p>
            <a:r>
              <a:rPr lang="zh-CN" altLang="en-US"/>
              <a:t>    public static  $sessionPath;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en-US" altLang="zh-CN"/>
              <a:t>    //1.</a:t>
            </a:r>
            <a:r>
              <a:rPr lang="zh-CN" altLang="en-US"/>
              <a:t>开启</a:t>
            </a:r>
            <a:r>
              <a:rPr lang="en-US" altLang="zh-CN"/>
              <a:t>session	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ym typeface="+mn-ea"/>
              </a:rPr>
              <a:t>public static function start($sessionPath='\\\1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.1\session'){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self::$sessionPath = $sessionPath;    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r>
              <a:rPr lang="zh-CN" altLang="en-US"/>
              <a:t>        </a:t>
            </a:r>
            <a:r>
              <a:rPr lang="en-US" altLang="zh-CN"/>
              <a:t>//</a:t>
            </a:r>
            <a:r>
              <a:rPr lang="zh-CN" altLang="en-US">
                <a:sym typeface="+mn-ea"/>
              </a:rPr>
              <a:t>注册session生命周期函数</a:t>
            </a:r>
            <a:endParaRPr lang="zh-CN" altLang="en-US"/>
          </a:p>
          <a:p>
            <a:r>
              <a:rPr lang="zh-CN" altLang="en-US"/>
              <a:t>        session_set_save_handler(</a:t>
            </a:r>
            <a:endParaRPr lang="zh-CN" altLang="en-US"/>
          </a:p>
          <a:p>
            <a:r>
              <a:rPr lang="zh-CN" altLang="en-US"/>
              <a:t>            [__CLASS__,'open'],</a:t>
            </a:r>
            <a:endParaRPr lang="zh-CN" altLang="en-US"/>
          </a:p>
          <a:p>
            <a:r>
              <a:rPr lang="zh-CN" altLang="en-US"/>
              <a:t>            [__CLASS__,'close'],</a:t>
            </a:r>
            <a:endParaRPr lang="zh-CN" altLang="en-US"/>
          </a:p>
          <a:p>
            <a:r>
              <a:rPr lang="zh-CN" altLang="en-US"/>
              <a:t>            [__CLASS__,'read'],</a:t>
            </a:r>
            <a:endParaRPr lang="zh-CN" altLang="en-US"/>
          </a:p>
          <a:p>
            <a:r>
              <a:rPr lang="zh-CN" altLang="en-US"/>
              <a:t>            [__CLASS__,'write'],</a:t>
            </a:r>
            <a:endParaRPr lang="zh-CN" altLang="en-US"/>
          </a:p>
          <a:p>
            <a:r>
              <a:rPr lang="zh-CN" altLang="en-US"/>
              <a:t>            [__CLASS__,'destroy'],</a:t>
            </a:r>
            <a:endParaRPr lang="zh-CN" altLang="en-US"/>
          </a:p>
          <a:p>
            <a:r>
              <a:rPr lang="zh-CN" altLang="en-US"/>
              <a:t>            [__CLASS__,'gc']</a:t>
            </a:r>
            <a:endParaRPr lang="zh-CN" altLang="en-US"/>
          </a:p>
          <a:p>
            <a:r>
              <a:rPr lang="zh-CN" altLang="en-US"/>
              <a:t>        );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//</a:t>
            </a:r>
            <a:r>
              <a:rPr lang="zh-CN" altLang="en-US"/>
              <a:t>开启</a:t>
            </a:r>
            <a:r>
              <a:rPr lang="en-US" altLang="zh-CN"/>
              <a:t>session</a:t>
            </a:r>
            <a:endParaRPr lang="zh-CN" altLang="en-US"/>
          </a:p>
          <a:p>
            <a:r>
              <a:rPr lang="zh-CN" altLang="en-US"/>
              <a:t>        session_start();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69075" y="964565"/>
            <a:ext cx="5569585" cy="5631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//</a:t>
            </a:r>
            <a:r>
              <a:rPr lang="en-US" altLang="zh-CN"/>
              <a:t>2.</a:t>
            </a:r>
            <a:r>
              <a:rPr lang="zh-CN" altLang="en-US"/>
              <a:t>打开会话</a:t>
            </a:r>
            <a:endParaRPr lang="zh-CN" altLang="en-US"/>
          </a:p>
          <a:p>
            <a:r>
              <a:rPr lang="zh-CN" altLang="en-US"/>
              <a:t>public static function open($sessionPath,$sessionName){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if(file_exists($sessionPath)){</a:t>
            </a:r>
            <a:endParaRPr lang="zh-CN" altLang="en-US"/>
          </a:p>
          <a:p>
            <a:r>
              <a:rPr lang="zh-CN" altLang="en-US"/>
              <a:t>            return true;</a:t>
            </a:r>
            <a:endParaRPr lang="zh-CN" altLang="en-US"/>
          </a:p>
          <a:p>
            <a:r>
              <a:rPr lang="zh-CN" altLang="en-US"/>
              <a:t>        }else{</a:t>
            </a:r>
            <a:endParaRPr lang="zh-CN" altLang="en-US"/>
          </a:p>
          <a:p>
            <a:r>
              <a:rPr lang="zh-CN" altLang="en-US"/>
              <a:t>            return false;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//</a:t>
            </a:r>
            <a:r>
              <a:rPr lang="en-US" altLang="zh-CN"/>
              <a:t>3.</a:t>
            </a:r>
            <a:r>
              <a:rPr lang="zh-CN" altLang="en-US"/>
              <a:t>关闭会话</a:t>
            </a:r>
            <a:endParaRPr lang="zh-CN" altLang="en-US"/>
          </a:p>
          <a:p>
            <a:r>
              <a:rPr lang="zh-CN" altLang="en-US"/>
              <a:t> public static function  close(){</a:t>
            </a:r>
            <a:endParaRPr lang="zh-CN" altLang="en-US"/>
          </a:p>
          <a:p>
            <a:r>
              <a:rPr lang="zh-CN" altLang="en-US"/>
              <a:t>       return true;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9405" y="93345"/>
            <a:ext cx="6071235" cy="6462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//</a:t>
            </a:r>
            <a:r>
              <a:rPr lang="en-US" altLang="zh-CN"/>
              <a:t>4.</a:t>
            </a:r>
            <a:r>
              <a:rPr lang="zh-CN" altLang="en-US"/>
              <a:t>读取数据</a:t>
            </a:r>
            <a:endParaRPr lang="zh-CN" altLang="en-US"/>
          </a:p>
          <a:p>
            <a:r>
              <a:rPr lang="zh-CN" altLang="en-US"/>
              <a:t>    public static function read($sessionId){</a:t>
            </a:r>
            <a:endParaRPr lang="zh-CN" altLang="en-US"/>
          </a:p>
          <a:p>
            <a:r>
              <a:rPr lang="zh-CN" altLang="en-US"/>
              <a:t>        $sessionFile = self::$sessionPath.'\\'.$sessionId;</a:t>
            </a:r>
            <a:endParaRPr lang="zh-CN" altLang="en-US"/>
          </a:p>
          <a:p>
            <a:r>
              <a:rPr lang="zh-CN" altLang="en-US"/>
              <a:t>        if(file_exists($sessionFile)){</a:t>
            </a:r>
            <a:endParaRPr lang="zh-CN" altLang="en-US"/>
          </a:p>
          <a:p>
            <a:r>
              <a:rPr lang="zh-CN" altLang="en-US"/>
              <a:t>            return base64_decode(file_get_contents($sessionFile));</a:t>
            </a:r>
            <a:endParaRPr lang="zh-CN" altLang="en-US"/>
          </a:p>
          <a:p>
            <a:r>
              <a:rPr lang="zh-CN" altLang="en-US"/>
              <a:t>        }else{</a:t>
            </a:r>
            <a:endParaRPr lang="zh-CN" altLang="en-US"/>
          </a:p>
          <a:p>
            <a:r>
              <a:rPr lang="zh-CN" altLang="en-US"/>
              <a:t>            return '';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</a:t>
            </a:r>
            <a:r>
              <a:rPr lang="en-US" altLang="zh-CN"/>
              <a:t>5.</a:t>
            </a:r>
            <a:r>
              <a:rPr lang="zh-CN" altLang="en-US"/>
              <a:t>写入数据</a:t>
            </a:r>
            <a:endParaRPr lang="zh-CN" altLang="en-US"/>
          </a:p>
          <a:p>
            <a:r>
              <a:rPr lang="zh-CN" altLang="en-US"/>
              <a:t>    public static function write($sessionId,$data){</a:t>
            </a:r>
            <a:endParaRPr lang="zh-CN" altLang="en-US"/>
          </a:p>
          <a:p>
            <a:r>
              <a:rPr lang="zh-CN" altLang="en-US"/>
              <a:t>        $sessionFile = self::$sessionPath.'\\'.$sessionId;</a:t>
            </a:r>
            <a:endParaRPr lang="zh-CN" altLang="en-US"/>
          </a:p>
          <a:p>
            <a:r>
              <a:rPr lang="zh-CN" altLang="en-US"/>
              <a:t>        file_put_contents($sessionFile, base64_encode($data));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</a:t>
            </a:r>
            <a:r>
              <a:rPr lang="en-US" altLang="zh-CN"/>
              <a:t>6.</a:t>
            </a:r>
            <a:r>
              <a:rPr lang="zh-CN" altLang="en-US"/>
              <a:t>销毁数据</a:t>
            </a:r>
            <a:endParaRPr lang="zh-CN" altLang="en-US"/>
          </a:p>
          <a:p>
            <a:r>
              <a:rPr lang="zh-CN" altLang="en-US"/>
              <a:t>    public static function destroy($sessionId){</a:t>
            </a:r>
            <a:endParaRPr lang="zh-CN" altLang="en-US"/>
          </a:p>
          <a:p>
            <a:r>
              <a:rPr lang="zh-CN" altLang="en-US"/>
              <a:t>        $sessionFile = self::$sessionPath.'\\'.$sessionId;</a:t>
            </a:r>
            <a:endParaRPr lang="zh-CN" altLang="en-US"/>
          </a:p>
          <a:p>
            <a:r>
              <a:rPr lang="zh-CN" altLang="en-US"/>
              <a:t>        if(file_exists($sessionFile)){</a:t>
            </a:r>
            <a:endParaRPr lang="zh-CN" altLang="en-US"/>
          </a:p>
          <a:p>
            <a:r>
              <a:rPr lang="zh-CN" altLang="en-US"/>
              <a:t>            unlink($sessionFile);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60185" y="93345"/>
            <a:ext cx="5409565" cy="6462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    //</a:t>
            </a:r>
            <a:r>
              <a:rPr lang="en-US" altLang="zh-CN"/>
              <a:t>7.</a:t>
            </a:r>
            <a:r>
              <a:rPr lang="zh-CN" altLang="en-US"/>
              <a:t>回收数据</a:t>
            </a:r>
            <a:endParaRPr lang="zh-CN" altLang="en-US"/>
          </a:p>
          <a:p>
            <a:r>
              <a:rPr lang="zh-CN" altLang="en-US"/>
              <a:t>    public static function gc($lifetime){</a:t>
            </a:r>
            <a:endParaRPr lang="zh-CN" altLang="en-US"/>
          </a:p>
          <a:p>
            <a:r>
              <a:rPr lang="zh-CN" altLang="en-US"/>
              <a:t>         foreach ( glob(self::$sessionPath.'\\*') as $file) {</a:t>
            </a:r>
            <a:endParaRPr lang="zh-CN" altLang="en-US"/>
          </a:p>
          <a:p>
            <a:r>
              <a:rPr lang="zh-CN" altLang="en-US"/>
              <a:t>              if(time() &gt; ( filemtime($file) + $lifetime ) ){</a:t>
            </a:r>
            <a:endParaRPr lang="zh-CN" altLang="en-US"/>
          </a:p>
          <a:p>
            <a:r>
              <a:rPr lang="zh-CN" altLang="en-US"/>
              <a:t>                unlink($file);</a:t>
            </a:r>
            <a:endParaRPr lang="zh-CN" altLang="en-US"/>
          </a:p>
          <a:p>
            <a:r>
              <a:rPr lang="zh-CN" altLang="en-US"/>
              <a:t>             }</a:t>
            </a:r>
            <a:endParaRPr lang="zh-CN" altLang="en-US"/>
          </a:p>
          <a:p>
            <a:r>
              <a:rPr lang="zh-CN" altLang="en-US"/>
              <a:t>         }       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//8.</a:t>
            </a:r>
            <a:r>
              <a:rPr lang="zh-CN" altLang="en-US"/>
              <a:t>开启</a:t>
            </a:r>
            <a:r>
              <a:rPr lang="en-US" altLang="zh-CN"/>
              <a:t>session</a:t>
            </a:r>
            <a:endParaRPr lang="zh-CN" altLang="en-US"/>
          </a:p>
          <a:p>
            <a:r>
              <a:rPr lang="zh-CN" altLang="en-US"/>
              <a:t>Session::start();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// 9.</a:t>
            </a:r>
            <a:r>
              <a:rPr lang="zh-CN" altLang="en-US">
                <a:sym typeface="+mn-ea"/>
              </a:rPr>
              <a:t>验证效果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pPr lvl="1"/>
            <a:r>
              <a:rPr lang="zh-CN" altLang="en-US"/>
              <a:t>//写入session</a:t>
            </a:r>
            <a:endParaRPr lang="zh-CN" altLang="en-US"/>
          </a:p>
          <a:p>
            <a:pPr lvl="1"/>
            <a:r>
              <a:rPr lang="zh-CN" altLang="en-US"/>
              <a:t>$_SESSION['age'] = 18;</a:t>
            </a:r>
            <a:endParaRPr lang="zh-CN" altLang="en-US"/>
          </a:p>
          <a:p>
            <a:pPr lvl="1"/>
            <a:r>
              <a:rPr lang="zh-CN" altLang="en-US"/>
              <a:t>//读取session</a:t>
            </a:r>
            <a:endParaRPr lang="zh-CN" altLang="en-US"/>
          </a:p>
          <a:p>
            <a:pPr lvl="1"/>
            <a:r>
              <a:rPr lang="zh-CN" altLang="en-US"/>
              <a:t>echo $_SESSION['age'];</a:t>
            </a:r>
            <a:endParaRPr lang="zh-CN" altLang="en-US"/>
          </a:p>
          <a:p>
            <a:pPr lvl="1"/>
            <a:r>
              <a:rPr lang="zh-CN" altLang="en-US"/>
              <a:t>//销毁session</a:t>
            </a:r>
            <a:endParaRPr lang="zh-CN" altLang="en-US"/>
          </a:p>
          <a:p>
            <a:pPr lvl="1"/>
            <a:r>
              <a:rPr lang="zh-CN" altLang="en-US"/>
              <a:t>session_destroy();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demo3. </a:t>
            </a:r>
            <a:r>
              <a:rPr lang="zh-CN" altLang="en-US"/>
              <a:t>将</a:t>
            </a:r>
            <a:r>
              <a:rPr lang="en-US" altLang="zh-CN"/>
              <a:t>session</a:t>
            </a:r>
            <a:r>
              <a:rPr lang="zh-CN" altLang="en-US"/>
              <a:t>保存到数据库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数据表设计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9030" y="2275840"/>
            <a:ext cx="6878320" cy="2306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2400"/>
              <a:t>create table if not exists session(</a:t>
            </a:r>
            <a:endParaRPr lang="en-US" altLang="zh-CN" sz="2400"/>
          </a:p>
          <a:p>
            <a:pPr lvl="1"/>
            <a:r>
              <a:rPr lang="en-US" altLang="zh-CN" sz="2400"/>
              <a:t>sid char(40) not null default '',</a:t>
            </a:r>
            <a:endParaRPr lang="en-US" altLang="zh-CN" sz="2400"/>
          </a:p>
          <a:p>
            <a:pPr lvl="1"/>
            <a:r>
              <a:rPr lang="en-US" altLang="zh-CN" sz="2400"/>
              <a:t>mtime int not null default 0,</a:t>
            </a:r>
            <a:endParaRPr lang="en-US" altLang="zh-CN" sz="2400"/>
          </a:p>
          <a:p>
            <a:pPr lvl="1"/>
            <a:r>
              <a:rPr lang="en-US" altLang="zh-CN" sz="2400"/>
              <a:t>data varchar(65536),</a:t>
            </a:r>
            <a:endParaRPr lang="en-US" altLang="zh-CN" sz="2400"/>
          </a:p>
          <a:p>
            <a:pPr lvl="1"/>
            <a:r>
              <a:rPr lang="en-US" altLang="zh-CN" sz="2400"/>
              <a:t>primary key(sid)</a:t>
            </a:r>
            <a:endParaRPr lang="en-US" altLang="zh-CN" sz="2400"/>
          </a:p>
          <a:p>
            <a:r>
              <a:rPr lang="en-US" altLang="zh-CN" sz="2400"/>
              <a:t>);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9870" y="59690"/>
            <a:ext cx="5866130" cy="6739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class Session{</a:t>
            </a:r>
            <a:endParaRPr lang="zh-CN" altLang="en-US"/>
          </a:p>
          <a:p>
            <a:r>
              <a:rPr lang="zh-CN" altLang="en-US"/>
              <a:t>    public static  $pdo;</a:t>
            </a:r>
            <a:endParaRPr lang="zh-CN" altLang="en-US"/>
          </a:p>
          <a:p>
            <a:r>
              <a:rPr lang="zh-CN" altLang="en-US"/>
              <a:t>    public static  $lifetime;</a:t>
            </a:r>
            <a:endParaRPr lang="zh-CN" altLang="en-US"/>
          </a:p>
          <a:p>
            <a:r>
              <a:rPr lang="zh-CN" altLang="en-US"/>
              <a:t>    public static function start(PDO $pdo){</a:t>
            </a:r>
            <a:endParaRPr lang="zh-CN" altLang="en-US"/>
          </a:p>
          <a:p>
            <a:r>
              <a:rPr lang="zh-CN" altLang="en-US"/>
              <a:t>        self::$pdo = $pdo;</a:t>
            </a:r>
            <a:endParaRPr lang="zh-CN" altLang="en-US"/>
          </a:p>
          <a:p>
            <a:r>
              <a:rPr lang="zh-CN" altLang="en-US"/>
              <a:t>        self::$lifetime = ini_get('session.gc_maxlifetime');    </a:t>
            </a:r>
            <a:endParaRPr lang="zh-CN" altLang="en-US"/>
          </a:p>
          <a:p>
            <a:r>
              <a:rPr lang="zh-CN" altLang="en-US"/>
              <a:t>        session_set_save_handler(</a:t>
            </a:r>
            <a:endParaRPr lang="zh-CN" altLang="en-US"/>
          </a:p>
          <a:p>
            <a:r>
              <a:rPr lang="zh-CN" altLang="en-US"/>
              <a:t>            [__CLASS__,'open'],</a:t>
            </a:r>
            <a:endParaRPr lang="zh-CN" altLang="en-US"/>
          </a:p>
          <a:p>
            <a:r>
              <a:rPr lang="zh-CN" altLang="en-US"/>
              <a:t>            [__CLASS__,'close'],</a:t>
            </a:r>
            <a:endParaRPr lang="zh-CN" altLang="en-US"/>
          </a:p>
          <a:p>
            <a:r>
              <a:rPr lang="zh-CN" altLang="en-US"/>
              <a:t>            [__CLASS__,'read'],</a:t>
            </a:r>
            <a:endParaRPr lang="zh-CN" altLang="en-US"/>
          </a:p>
          <a:p>
            <a:r>
              <a:rPr lang="zh-CN" altLang="en-US"/>
              <a:t>            [__CLASS__,'write'],</a:t>
            </a:r>
            <a:endParaRPr lang="zh-CN" altLang="en-US"/>
          </a:p>
          <a:p>
            <a:r>
              <a:rPr lang="zh-CN" altLang="en-US"/>
              <a:t>            [__CLASS__,'destroy'],</a:t>
            </a:r>
            <a:endParaRPr lang="zh-CN" altLang="en-US"/>
          </a:p>
          <a:p>
            <a:r>
              <a:rPr lang="zh-CN" altLang="en-US"/>
              <a:t>            [__CLASS__,'gc']</a:t>
            </a:r>
            <a:endParaRPr lang="zh-CN" altLang="en-US"/>
          </a:p>
          <a:p>
            <a:r>
              <a:rPr lang="zh-CN" altLang="en-US"/>
              <a:t>        );</a:t>
            </a:r>
            <a:endParaRPr lang="zh-CN" altLang="en-US"/>
          </a:p>
          <a:p>
            <a:r>
              <a:rPr lang="zh-CN" altLang="en-US"/>
              <a:t>        session_start();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  //打开会话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open($sessionPath,$sessionName){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return true;    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//关闭会话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 close(){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true;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8865" y="59690"/>
            <a:ext cx="5836920" cy="6739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  //读取数据</a:t>
            </a:r>
            <a:endParaRPr lang="zh-CN" altLang="en-US"/>
          </a:p>
          <a:p>
            <a:r>
              <a:rPr lang="zh-CN" altLang="en-US"/>
              <a:t>    public static function read($sessionId){</a:t>
            </a:r>
            <a:endParaRPr lang="zh-CN" altLang="en-US"/>
          </a:p>
          <a:p>
            <a:r>
              <a:rPr lang="zh-CN" altLang="en-US"/>
              <a:t>            //返回数据为$data</a:t>
            </a:r>
            <a:endParaRPr lang="zh-CN" altLang="en-US"/>
          </a:p>
          <a:p>
            <a:r>
              <a:rPr lang="zh-CN" altLang="en-US"/>
              <a:t>            $data = '';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//判断是否存在数据</a:t>
            </a:r>
            <a:endParaRPr lang="zh-CN" altLang="en-US"/>
          </a:p>
          <a:p>
            <a:r>
              <a:rPr lang="zh-CN" altLang="en-US"/>
              <a:t>            $stmt = self::$pdo -&gt; prepare("select * from session where sid=? limit 1");</a:t>
            </a:r>
            <a:endParaRPr lang="zh-CN" altLang="en-US"/>
          </a:p>
          <a:p>
            <a:r>
              <a:rPr lang="zh-CN" altLang="en-US"/>
              <a:t>            if( $stmt -&gt; execute([$sessionId])  ){</a:t>
            </a:r>
            <a:endParaRPr lang="zh-CN" altLang="en-US"/>
          </a:p>
          <a:p>
            <a:r>
              <a:rPr lang="zh-CN" altLang="en-US"/>
              <a:t>                if($session = $stmt -&gt; fetch(PDO::FETCH_ASSOC)){           </a:t>
            </a:r>
            <a:endParaRPr lang="zh-CN" altLang="en-US"/>
          </a:p>
          <a:p>
            <a:r>
              <a:rPr lang="zh-CN" altLang="en-US"/>
              <a:t>                    //判断session是否过期</a:t>
            </a:r>
            <a:endParaRPr lang="zh-CN" altLang="en-US"/>
          </a:p>
          <a:p>
            <a:r>
              <a:rPr lang="zh-CN" altLang="en-US"/>
              <a:t>                    if($session['mtime'] + self::$lifetime &gt;= time()){</a:t>
            </a:r>
            <a:endParaRPr lang="zh-CN" altLang="en-US"/>
          </a:p>
          <a:p>
            <a:r>
              <a:rPr lang="zh-CN" altLang="en-US"/>
              <a:t>                        //未过期返回数据</a:t>
            </a:r>
            <a:endParaRPr lang="zh-CN" altLang="en-US"/>
          </a:p>
          <a:p>
            <a:r>
              <a:rPr lang="zh-CN" altLang="en-US"/>
              <a:t>                       $data = $session['data'];</a:t>
            </a:r>
            <a:endParaRPr lang="zh-CN" altLang="en-US"/>
          </a:p>
          <a:p>
            <a:r>
              <a:rPr lang="zh-CN" altLang="en-US"/>
              <a:t>                    }else{</a:t>
            </a:r>
            <a:endParaRPr lang="zh-CN" altLang="en-US"/>
          </a:p>
          <a:p>
            <a:r>
              <a:rPr lang="zh-CN" altLang="en-US"/>
              <a:t>                        //过期删除数据</a:t>
            </a:r>
            <a:endParaRPr lang="zh-CN" altLang="en-US"/>
          </a:p>
          <a:p>
            <a:r>
              <a:rPr lang="zh-CN" altLang="en-US"/>
              <a:t>                        self::destroy($sessionId);</a:t>
            </a:r>
            <a:endParaRPr lang="zh-CN" altLang="en-US"/>
          </a:p>
          <a:p>
            <a:r>
              <a:rPr lang="zh-CN" altLang="en-US"/>
              <a:t>                    }        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return $data;     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2900" y="272415"/>
            <a:ext cx="8992870" cy="6185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//写入数据</a:t>
            </a:r>
            <a:endParaRPr lang="zh-CN" altLang="en-US"/>
          </a:p>
          <a:p>
            <a:r>
              <a:rPr lang="zh-CN" altLang="en-US"/>
              <a:t>    public static function write($sessionId,$data){</a:t>
            </a:r>
            <a:endParaRPr lang="zh-CN" altLang="en-US"/>
          </a:p>
          <a:p>
            <a:r>
              <a:rPr lang="zh-CN" altLang="en-US"/>
              <a:t>       //判断有无session</a:t>
            </a:r>
            <a:endParaRPr lang="zh-CN" altLang="en-US"/>
          </a:p>
          <a:p>
            <a:r>
              <a:rPr lang="zh-CN" altLang="en-US"/>
              <a:t>       $stmt = self::$pdo -&gt; prepare("select * from session where sid=? limit 1");</a:t>
            </a:r>
            <a:endParaRPr lang="zh-CN" altLang="en-US"/>
          </a:p>
          <a:p>
            <a:r>
              <a:rPr lang="zh-CN" altLang="en-US"/>
              <a:t>       if( $stmt -&gt; execute([$sessionId])  ){</a:t>
            </a:r>
            <a:endParaRPr lang="zh-CN" altLang="en-US"/>
          </a:p>
          <a:p>
            <a:r>
              <a:rPr lang="zh-CN" altLang="en-US"/>
              <a:t>            if($session = $stmt -&gt; fetch(PDO::FETCH_ASSOC)){</a:t>
            </a:r>
            <a:endParaRPr lang="zh-CN" altLang="en-US"/>
          </a:p>
          <a:p>
            <a:r>
              <a:rPr lang="zh-CN" altLang="en-US"/>
              <a:t>                //有更新</a:t>
            </a:r>
            <a:endParaRPr lang="zh-CN" altLang="en-US"/>
          </a:p>
          <a:p>
            <a:r>
              <a:rPr lang="zh-CN" altLang="en-US"/>
              <a:t>                $stmt1 = self::$pdo -&gt; prepare("update session set mtime=?,data=? where sid=?");</a:t>
            </a:r>
            <a:endParaRPr lang="zh-CN" altLang="en-US"/>
          </a:p>
          <a:p>
            <a:r>
              <a:rPr lang="zh-CN" altLang="en-US"/>
              <a:t>                $stmt1 -&gt; execute([time(),$data,$sessionId]);</a:t>
            </a:r>
            <a:endParaRPr lang="zh-CN" altLang="en-US"/>
          </a:p>
          <a:p>
            <a:r>
              <a:rPr lang="zh-CN" altLang="en-US"/>
              <a:t>            }else{</a:t>
            </a:r>
            <a:endParaRPr lang="zh-CN" altLang="en-US"/>
          </a:p>
          <a:p>
            <a:r>
              <a:rPr lang="zh-CN" altLang="en-US"/>
              <a:t>                //无插入</a:t>
            </a:r>
            <a:endParaRPr lang="zh-CN" altLang="en-US"/>
          </a:p>
          <a:p>
            <a:r>
              <a:rPr lang="zh-CN" altLang="en-US"/>
              <a:t>                $stmt2 = self::$pdo -&gt; prepare("insert into session(sid,mtime,data) values(?,?,?)");</a:t>
            </a:r>
            <a:endParaRPr lang="zh-CN" altLang="en-US"/>
          </a:p>
          <a:p>
            <a:r>
              <a:rPr lang="zh-CN" altLang="en-US"/>
              <a:t>                $stmt2 -&gt; execute([$sessionId,time(),$data]);</a:t>
            </a:r>
            <a:endParaRPr lang="zh-CN" altLang="en-US"/>
          </a:p>
          <a:p>
            <a:r>
              <a:rPr lang="zh-CN" altLang="en-US"/>
              <a:t>            }   </a:t>
            </a:r>
            <a:endParaRPr lang="zh-CN" altLang="en-US"/>
          </a:p>
          <a:p>
            <a:r>
              <a:rPr lang="zh-CN" altLang="en-US"/>
              <a:t>       }</a:t>
            </a:r>
            <a:endParaRPr lang="zh-CN" altLang="en-US"/>
          </a:p>
          <a:p>
            <a:r>
              <a:rPr lang="zh-CN" altLang="en-US"/>
              <a:t>       return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  //销毁数据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destroy($sessionId){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$stmt = self::$pdo -&gt; prepare("delete from session where sid=?");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$stmt -&gt; execute([$sessionId]);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6395" y="157480"/>
            <a:ext cx="8959215" cy="6185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//回收数据</a:t>
            </a:r>
            <a:endParaRPr lang="zh-CN" altLang="en-US"/>
          </a:p>
          <a:p>
            <a:r>
              <a:rPr lang="zh-CN" altLang="en-US"/>
              <a:t>    public static function gc($lifetime){</a:t>
            </a:r>
            <a:endParaRPr lang="zh-CN" altLang="en-US"/>
          </a:p>
          <a:p>
            <a:r>
              <a:rPr lang="zh-CN" altLang="en-US"/>
              <a:t>        $stmt = self::$pdo -&gt; prepare("delete from session where mtime&lt;?");</a:t>
            </a:r>
            <a:endParaRPr lang="zh-CN" altLang="en-US"/>
          </a:p>
          <a:p>
            <a:r>
              <a:rPr lang="zh-CN" altLang="en-US"/>
              <a:t>        return $stmt -&gt; execute([time()-$lifetime]);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验证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zh-CN" altLang="en-US"/>
              <a:t>require_once "</a:t>
            </a:r>
            <a:r>
              <a:rPr lang="en-US" altLang="zh-CN"/>
              <a:t>session</a:t>
            </a:r>
            <a:r>
              <a:rPr lang="zh-CN" altLang="en-US"/>
              <a:t>.php";</a:t>
            </a:r>
            <a:endParaRPr lang="zh-CN" altLang="en-US"/>
          </a:p>
          <a:p>
            <a:pPr lvl="1"/>
            <a:r>
              <a:rPr lang="zh-CN" altLang="en-US"/>
              <a:t>try{</a:t>
            </a:r>
            <a:endParaRPr lang="zh-CN" altLang="en-US"/>
          </a:p>
          <a:p>
            <a:pPr lvl="1"/>
            <a:r>
              <a:rPr lang="zh-CN" altLang="en-US"/>
              <a:t>     $pdo=new PDO("mysql:ip=127.0.0.1;port=3306;dbname=yhshop","root","root",</a:t>
            </a:r>
            <a:r>
              <a:rPr lang="en-US" altLang="zh-CN"/>
              <a:t>[</a:t>
            </a:r>
            <a:endParaRPr lang="zh-CN" altLang="en-US"/>
          </a:p>
          <a:p>
            <a:pPr lvl="5"/>
            <a:r>
              <a:rPr lang="zh-CN" altLang="en-US"/>
              <a:t>    PDO::ATTR_ERRMODE=&gt;PDO::ERRMODE_EXCEPTION,</a:t>
            </a:r>
            <a:endParaRPr lang="zh-CN" altLang="en-US"/>
          </a:p>
          <a:p>
            <a:pPr lvl="5"/>
            <a:r>
              <a:rPr lang="zh-CN" altLang="en-US"/>
              <a:t>    PDO::MYSQL_ATTR_INIT_COMMAND=&gt;'set names utf8'</a:t>
            </a:r>
            <a:endParaRPr lang="zh-CN" altLang="en-US"/>
          </a:p>
          <a:p>
            <a:pPr lvl="1"/>
            <a:r>
              <a:rPr lang="zh-CN" altLang="en-US"/>
              <a:t>	</a:t>
            </a:r>
            <a:r>
              <a:rPr lang="en-US" altLang="zh-CN"/>
              <a:t>	]</a:t>
            </a:r>
            <a:r>
              <a:rPr lang="zh-CN" altLang="en-US"/>
              <a:t>);</a:t>
            </a:r>
            <a:endParaRPr lang="zh-CN" altLang="en-US"/>
          </a:p>
          <a:p>
            <a:pPr lvl="1"/>
            <a:r>
              <a:rPr lang="zh-CN" altLang="en-US"/>
              <a:t>}catch(PDOException $e){</a:t>
            </a:r>
            <a:endParaRPr lang="zh-CN" altLang="en-US"/>
          </a:p>
          <a:p>
            <a:pPr lvl="1"/>
            <a:r>
              <a:rPr lang="zh-CN" altLang="en-US"/>
              <a:t>      echo $e-&gt;getMessage();</a:t>
            </a:r>
            <a:endParaRPr lang="zh-CN" altLang="en-US"/>
          </a:p>
          <a:p>
            <a:pPr lvl="1"/>
            <a:r>
              <a:rPr lang="zh-CN" altLang="en-US"/>
              <a:t>}</a:t>
            </a:r>
            <a:r>
              <a:rPr lang="en-US" altLang="zh-CN"/>
              <a:t>	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Session::start($pdo);</a:t>
            </a:r>
            <a:endParaRPr lang="zh-CN" altLang="en-US"/>
          </a:p>
          <a:p>
            <a:pPr lvl="1"/>
            <a:r>
              <a:rPr lang="zh-CN" altLang="en-US"/>
              <a:t>$_SESSION['sex'] = 'femal1e';</a:t>
            </a:r>
            <a:endParaRPr lang="zh-CN" altLang="en-US"/>
          </a:p>
          <a:p>
            <a:pPr lvl="1"/>
            <a:r>
              <a:rPr lang="zh-CN" altLang="en-US"/>
              <a:t>echo $_SESSION['sex'];</a:t>
            </a:r>
            <a:endParaRPr lang="zh-CN" altLang="en-US"/>
          </a:p>
          <a:p>
            <a:pPr lvl="1"/>
            <a:r>
              <a:rPr lang="zh-CN" altLang="en-US"/>
              <a:t>session_destroy();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demo4.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保存到</a:t>
            </a:r>
            <a:r>
              <a:rPr lang="en-US" altLang="zh-CN">
                <a:sym typeface="+mn-ea"/>
              </a:rPr>
              <a:t>memcache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225" y="1005840"/>
            <a:ext cx="5267325" cy="5631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class Session{</a:t>
            </a:r>
            <a:endParaRPr lang="zh-CN" altLang="en-US"/>
          </a:p>
          <a:p>
            <a:r>
              <a:rPr lang="zh-CN" altLang="en-US"/>
              <a:t>    public static  $mem;</a:t>
            </a:r>
            <a:endParaRPr lang="zh-CN" altLang="en-US"/>
          </a:p>
          <a:p>
            <a:r>
              <a:rPr lang="zh-CN" altLang="en-US"/>
              <a:t>    public static  $lifetime;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static function start(Memcache $mem){</a:t>
            </a:r>
            <a:endParaRPr lang="zh-CN" altLang="en-US"/>
          </a:p>
          <a:p>
            <a:r>
              <a:rPr lang="zh-CN" altLang="en-US"/>
              <a:t>        self::$mem = $mem;</a:t>
            </a:r>
            <a:endParaRPr lang="zh-CN" altLang="en-US"/>
          </a:p>
          <a:p>
            <a:r>
              <a:rPr lang="zh-CN" altLang="en-US"/>
              <a:t>        self::$lifetime = ini_get('session.gc_maxlifetime');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session_set_save_handler(</a:t>
            </a:r>
            <a:endParaRPr lang="zh-CN" altLang="en-US"/>
          </a:p>
          <a:p>
            <a:r>
              <a:rPr lang="zh-CN" altLang="en-US"/>
              <a:t>            [__CLASS__,'open'],</a:t>
            </a:r>
            <a:endParaRPr lang="zh-CN" altLang="en-US"/>
          </a:p>
          <a:p>
            <a:r>
              <a:rPr lang="zh-CN" altLang="en-US"/>
              <a:t>            [__CLASS__,'close'],</a:t>
            </a:r>
            <a:endParaRPr lang="zh-CN" altLang="en-US"/>
          </a:p>
          <a:p>
            <a:r>
              <a:rPr lang="zh-CN" altLang="en-US"/>
              <a:t>            [__CLASS__,'read'],</a:t>
            </a:r>
            <a:endParaRPr lang="zh-CN" altLang="en-US"/>
          </a:p>
          <a:p>
            <a:r>
              <a:rPr lang="zh-CN" altLang="en-US"/>
              <a:t>            [__CLASS__,'write'],</a:t>
            </a:r>
            <a:endParaRPr lang="zh-CN" altLang="en-US"/>
          </a:p>
          <a:p>
            <a:r>
              <a:rPr lang="zh-CN" altLang="en-US"/>
              <a:t>            [__CLASS__,'destroy'],</a:t>
            </a:r>
            <a:endParaRPr lang="zh-CN" altLang="en-US"/>
          </a:p>
          <a:p>
            <a:r>
              <a:rPr lang="zh-CN" altLang="en-US"/>
              <a:t>            [__CLASS__,'gc']</a:t>
            </a:r>
            <a:endParaRPr lang="zh-CN" altLang="en-US"/>
          </a:p>
          <a:p>
            <a:r>
              <a:rPr lang="zh-CN" altLang="en-US"/>
              <a:t>       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session_start();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67680" y="1005840"/>
            <a:ext cx="6499860" cy="5631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 //打开会话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open($sessionPath,$sessionName){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return true;    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//关闭会话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 close(){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true;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//读取数据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read($sessionId){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return self::$mem -&gt; get($sessionId);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//写入数据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write($sessionId,$data){</a:t>
            </a:r>
            <a:endParaRPr lang="zh-CN" altLang="en-US"/>
          </a:p>
          <a:p>
            <a:r>
              <a:rPr lang="zh-CN" altLang="en-US">
                <a:sym typeface="+mn-ea"/>
              </a:rPr>
              <a:t>       return self::$mem -&gt; set($sessionId,$data,false,self::$lifetime);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165735"/>
            <a:ext cx="8315325" cy="6185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//销毁数据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destroy($sessionId){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self::$mem -&gt; delete($sessionId);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true;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//回收数据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public static function gc($lifetime){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true;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验证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zh-CN" altLang="en-US"/>
              <a:t>require_once "</a:t>
            </a:r>
            <a:r>
              <a:rPr lang="en-US" altLang="zh-CN"/>
              <a:t>session</a:t>
            </a:r>
            <a:r>
              <a:rPr lang="zh-CN" altLang="en-US"/>
              <a:t>.php";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$mem = new Memcache();</a:t>
            </a:r>
            <a:endParaRPr lang="zh-CN" altLang="en-US"/>
          </a:p>
          <a:p>
            <a:pPr lvl="1"/>
            <a:r>
              <a:rPr lang="zh-CN" altLang="en-US"/>
              <a:t>$mem -&gt; connect("127.0.0.1",11211);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Session::start($mem);</a:t>
            </a:r>
            <a:endParaRPr lang="zh-CN" altLang="en-US"/>
          </a:p>
          <a:p>
            <a:pPr lvl="1"/>
            <a:r>
              <a:rPr lang="zh-CN" altLang="en-US"/>
              <a:t>$_SESSION['sex'] = '女';</a:t>
            </a:r>
            <a:endParaRPr lang="zh-CN" altLang="en-US"/>
          </a:p>
          <a:p>
            <a:pPr lvl="1"/>
            <a:r>
              <a:rPr lang="en-US" altLang="zh-CN"/>
              <a:t>echo $_SESSION['sex'];</a:t>
            </a:r>
            <a:endParaRPr lang="zh-CN" altLang="en-US"/>
          </a:p>
          <a:p>
            <a:pPr lvl="1"/>
            <a:r>
              <a:rPr lang="zh-CN" altLang="en-US"/>
              <a:t>session_destroy();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93433" y="110490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自定义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session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的存储机制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使用数据库处理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session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信息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memcached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处理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信息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session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黑体" panose="02010609060101010101" pitchFamily="49" charset="-122"/>
              </a:rPr>
              <a:t>高级应用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"/>
              <a:defRPr/>
            </a:pP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2130" y="2600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本章内容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高级应用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统计在线人数</a:t>
            </a:r>
            <a:endParaRPr lang="zh-CN" altLang="en-US"/>
          </a:p>
          <a:p>
            <a:r>
              <a:rPr lang="zh-CN" altLang="en-US"/>
              <a:t>统计登录人数</a:t>
            </a:r>
            <a:endParaRPr lang="zh-CN" altLang="en-US"/>
          </a:p>
          <a:p>
            <a:r>
              <a:rPr lang="zh-CN" altLang="en-US"/>
              <a:t>列出已登录人员名单</a:t>
            </a:r>
            <a:endParaRPr lang="zh-CN" altLang="en-US"/>
          </a:p>
          <a:p>
            <a:r>
              <a:rPr lang="zh-CN" altLang="en-US"/>
              <a:t>顶掉已登录人员账号</a:t>
            </a:r>
            <a:r>
              <a:rPr lang="en-US" altLang="zh-CN"/>
              <a:t>(</a:t>
            </a:r>
            <a:r>
              <a:rPr lang="zh-CN" altLang="en-US"/>
              <a:t>实现一个账号只能一个人登录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工作原理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文件过多的问题？</a:t>
            </a:r>
            <a:endParaRPr lang="zh-CN" altLang="en-US">
              <a:sym typeface="+mn-ea"/>
            </a:endParaRPr>
          </a:p>
          <a:p>
            <a:pPr lvl="1"/>
            <a:r>
              <a:rPr kumimoji="1" lang="en-US" altLang="zh-CN" dirty="0" smtClean="0">
                <a:sym typeface="+mn-ea"/>
              </a:rPr>
              <a:t>session</a:t>
            </a:r>
            <a:r>
              <a:rPr kumimoji="1" lang="zh-CN" altLang="en-US" dirty="0" smtClean="0">
                <a:sym typeface="+mn-ea"/>
              </a:rPr>
              <a:t>默认是存在文件里的，文件的读取速度相对来说比较慢，并且文件多的时候会造成文件操作的严重滞后</a:t>
            </a:r>
            <a:endParaRPr lang="zh-CN" altLang="en-US"/>
          </a:p>
          <a:p>
            <a:r>
              <a:rPr lang="zh-CN" altLang="en-US"/>
              <a:t>负载均衡集群的问题？</a:t>
            </a:r>
            <a:endParaRPr lang="zh-CN" altLang="en-US"/>
          </a:p>
          <a:p>
            <a:pPr lvl="1"/>
            <a:r>
              <a:rPr kumimoji="1" lang="en-US" altLang="zh-CN" dirty="0" err="1" smtClean="0">
                <a:sym typeface="+mn-ea"/>
              </a:rPr>
              <a:t>session机制</a:t>
            </a:r>
            <a:r>
              <a:rPr kumimoji="1" lang="zh-CN" altLang="en-US" dirty="0" err="1" smtClean="0">
                <a:sym typeface="+mn-ea"/>
              </a:rPr>
              <a:t>本身</a:t>
            </a:r>
            <a:r>
              <a:rPr kumimoji="1" lang="en-US" altLang="zh-CN" dirty="0" err="1" smtClean="0">
                <a:sym typeface="+mn-ea"/>
              </a:rPr>
              <a:t>不能跨机，而访问量大的系统通常都是多</a:t>
            </a:r>
            <a:r>
              <a:rPr kumimoji="1" lang="zh-CN" altLang="en-US" dirty="0" smtClean="0">
                <a:sym typeface="+mn-ea"/>
              </a:rPr>
              <a:t>台</a:t>
            </a:r>
            <a:r>
              <a:rPr kumimoji="1" lang="en-US" altLang="zh-CN" dirty="0" err="1" smtClean="0">
                <a:sym typeface="+mn-ea"/>
              </a:rPr>
              <a:t>web服务器</a:t>
            </a:r>
            <a:r>
              <a:rPr kumimoji="1" lang="zh-CN" altLang="en-US" dirty="0" err="1" smtClean="0">
                <a:sym typeface="+mn-ea"/>
              </a:rPr>
              <a:t>构建</a:t>
            </a:r>
            <a:r>
              <a:rPr lang="zh-CN" altLang="en-US">
                <a:sym typeface="+mn-ea"/>
              </a:rPr>
              <a:t>负载均衡集群</a:t>
            </a:r>
            <a:r>
              <a:rPr kumimoji="1" lang="en-US" altLang="zh-CN" dirty="0" err="1" smtClean="0">
                <a:sym typeface="+mn-ea"/>
              </a:rPr>
              <a:t>进行并发处理，</a:t>
            </a:r>
            <a:r>
              <a:rPr kumimoji="1" lang="zh-CN" altLang="en-US" dirty="0" err="1" smtClean="0">
                <a:sym typeface="+mn-ea"/>
              </a:rPr>
              <a:t>但这样</a:t>
            </a:r>
            <a:r>
              <a:rPr kumimoji="1" lang="en-US" altLang="zh-CN" dirty="0" err="1" smtClean="0">
                <a:sym typeface="+mn-ea"/>
              </a:rPr>
              <a:t>每台web服务器都</a:t>
            </a:r>
            <a:r>
              <a:rPr kumimoji="1" lang="zh-CN" altLang="en-US" dirty="0" err="1" smtClean="0">
                <a:sym typeface="+mn-ea"/>
              </a:rPr>
              <a:t>有</a:t>
            </a:r>
            <a:r>
              <a:rPr kumimoji="1" lang="en-US" altLang="zh-CN" dirty="0" err="1" smtClean="0">
                <a:sym typeface="+mn-ea"/>
              </a:rPr>
              <a:t>各自独立的session，就不能达到用户跟踪的目的</a:t>
            </a:r>
            <a:endParaRPr lang="zh-CN" altLang="en-US"/>
          </a:p>
          <a:p>
            <a:r>
              <a:rPr lang="zh-CN" altLang="en-US"/>
              <a:t>自动加密解密的问题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信息统计相关的问题</a:t>
            </a:r>
            <a:r>
              <a:rPr lang="en-US" altLang="zh-CN"/>
              <a:t>?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将文件存储到共享文件夹中</a:t>
            </a:r>
            <a:endParaRPr lang="zh-CN" altLang="en-US"/>
          </a:p>
          <a:p>
            <a:pPr lvl="1"/>
            <a:r>
              <a:rPr lang="zh-CN" altLang="en-US"/>
              <a:t>将文件存储到数据库中</a:t>
            </a:r>
            <a:endParaRPr lang="zh-CN" altLang="en-US"/>
          </a:p>
          <a:p>
            <a:pPr lvl="1"/>
            <a:r>
              <a:rPr lang="zh-CN" altLang="en-US"/>
              <a:t>将文件存储到</a:t>
            </a:r>
            <a:r>
              <a:rPr lang="en-US" altLang="zh-CN"/>
              <a:t>Memcache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存储方式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php.ini</a:t>
            </a:r>
            <a:r>
              <a:rPr lang="zh-CN" altLang="en-US"/>
              <a:t>中可以指定存储方式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kumimoji="1" lang="en-US" altLang="zh-CN" sz="2055" dirty="0" err="1" smtClean="0">
                <a:sym typeface="+mn-ea"/>
              </a:rPr>
              <a:t>session.save_handler</a:t>
            </a:r>
            <a:r>
              <a:rPr kumimoji="1" lang="zh-CN" altLang="en-US" sz="2055" dirty="0" smtClean="0">
                <a:sym typeface="+mn-ea"/>
              </a:rPr>
              <a:t> </a:t>
            </a:r>
            <a:r>
              <a:rPr kumimoji="1" lang="en-US" altLang="zh-CN" sz="2055" dirty="0" smtClean="0">
                <a:sym typeface="+mn-ea"/>
              </a:rPr>
              <a:t>=</a:t>
            </a:r>
            <a:r>
              <a:rPr kumimoji="1" lang="zh-CN" altLang="en-US" sz="2055" dirty="0">
                <a:sym typeface="+mn-ea"/>
              </a:rPr>
              <a:t> </a:t>
            </a:r>
            <a:r>
              <a:rPr kumimoji="1" lang="en-US" altLang="zh-CN" sz="2055" dirty="0" smtClean="0">
                <a:sym typeface="+mn-ea"/>
              </a:rPr>
              <a:t>files                          </a:t>
            </a:r>
            <a:endParaRPr kumimoji="1" lang="en-US" altLang="zh-CN" sz="2055" dirty="0" smtClean="0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chemeClr val="tx1"/>
                </a:solidFill>
                <a:sym typeface="+mn-ea"/>
              </a:rPr>
              <a:t>保存在文件中</a:t>
            </a:r>
            <a:r>
              <a:rPr kumimoji="1" lang="en-US" altLang="zh-CN" sz="1600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  <a:sym typeface="+mn-ea"/>
              </a:rPr>
              <a:t>是</a:t>
            </a:r>
            <a:r>
              <a:rPr kumimoji="1" lang="en-US" altLang="zh-CN" sz="1600" dirty="0" smtClean="0">
                <a:solidFill>
                  <a:schemeClr val="tx1"/>
                </a:solidFill>
                <a:sym typeface="+mn-ea"/>
              </a:rPr>
              <a:t>session</a:t>
            </a:r>
            <a:r>
              <a:rPr kumimoji="1" lang="zh-CN" altLang="en-US" sz="1600" dirty="0" smtClean="0">
                <a:solidFill>
                  <a:schemeClr val="tx1"/>
                </a:solidFill>
                <a:sym typeface="+mn-ea"/>
              </a:rPr>
              <a:t>默认存储方式</a:t>
            </a:r>
            <a:endParaRPr kumimoji="1"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1" sz="1600" dirty="0" smtClean="0">
                <a:sym typeface="+mn-ea"/>
              </a:rPr>
              <a:t>session.save_path="</a:t>
            </a:r>
            <a:r>
              <a:rPr kumimoji="1" lang="en-US" sz="1600" dirty="0" smtClean="0">
                <a:sym typeface="+mn-ea"/>
              </a:rPr>
              <a:t>D:</a:t>
            </a:r>
            <a:r>
              <a:rPr kumimoji="1" sz="1600" dirty="0" smtClean="0">
                <a:sym typeface="+mn-ea"/>
              </a:rPr>
              <a:t>\session"                       </a:t>
            </a:r>
            <a:r>
              <a:rPr kumimoji="1" lang="en-US" sz="1600" dirty="0" smtClean="0">
                <a:sym typeface="+mn-ea"/>
              </a:rPr>
              <a:t>(</a:t>
            </a:r>
            <a:r>
              <a:rPr kumimoji="1" lang="zh-CN" sz="1600" dirty="0" smtClean="0">
                <a:sym typeface="+mn-ea"/>
              </a:rPr>
              <a:t>保存在指定文件夹）</a:t>
            </a:r>
            <a:endParaRPr kumimoji="1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kumimoji="1" sz="1600" dirty="0" smtClean="0"/>
              <a:t>session.save_path="\\\</a:t>
            </a:r>
            <a:r>
              <a:rPr kumimoji="1" lang="en-US" sz="1600" dirty="0" smtClean="0"/>
              <a:t>10</a:t>
            </a:r>
            <a:r>
              <a:rPr kumimoji="1" sz="1600" dirty="0" smtClean="0"/>
              <a:t>.</a:t>
            </a:r>
            <a:r>
              <a:rPr kumimoji="1" lang="en-US" sz="1600" dirty="0" smtClean="0"/>
              <a:t>50</a:t>
            </a:r>
            <a:r>
              <a:rPr kumimoji="1" sz="1600" dirty="0" smtClean="0"/>
              <a:t>.</a:t>
            </a:r>
            <a:r>
              <a:rPr kumimoji="1" lang="en-US" sz="1600" dirty="0" smtClean="0"/>
              <a:t>0</a:t>
            </a:r>
            <a:r>
              <a:rPr kumimoji="1" sz="1600" dirty="0" smtClean="0"/>
              <a:t>.</a:t>
            </a:r>
            <a:r>
              <a:rPr kumimoji="1" lang="en-US" sz="1600" dirty="0" smtClean="0"/>
              <a:t>88</a:t>
            </a:r>
            <a:r>
              <a:rPr kumimoji="1" sz="1600" dirty="0" smtClean="0"/>
              <a:t>\session"      </a:t>
            </a:r>
            <a:r>
              <a:rPr kumimoji="1" lang="en-US" sz="1600" dirty="0" smtClean="0">
                <a:sym typeface="+mn-ea"/>
              </a:rPr>
              <a:t>(</a:t>
            </a:r>
            <a:r>
              <a:rPr kumimoji="1" lang="zh-CN" sz="1600" dirty="0" smtClean="0">
                <a:sym typeface="+mn-ea"/>
              </a:rPr>
              <a:t>保存在共享文件夹）</a:t>
            </a:r>
            <a:endParaRPr kumimoji="1" sz="2050" dirty="0" smtClean="0"/>
          </a:p>
          <a:p>
            <a:pPr lvl="2">
              <a:buFont typeface="Arial" panose="020B0604020202020204" pitchFamily="34" charset="0"/>
              <a:buChar char="•"/>
            </a:pPr>
            <a:endParaRPr kumimoji="1" sz="2055" dirty="0" smtClean="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kumimoji="1" lang="en-US" altLang="zh-CN" sz="2055" dirty="0" err="1">
                <a:solidFill>
                  <a:schemeClr val="bg1">
                    <a:lumMod val="50000"/>
                  </a:schemeClr>
                </a:solidFill>
                <a:sym typeface="+mn-ea"/>
              </a:rPr>
              <a:t>session.save_handler</a:t>
            </a:r>
            <a:r>
              <a:rPr kumimoji="1" lang="zh-CN" altLang="en-US" sz="2055" dirty="0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kumimoji="1" lang="en-US" altLang="zh-CN" sz="2055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=</a:t>
            </a:r>
            <a:r>
              <a:rPr kumimoji="1" lang="zh-CN" altLang="en-US" sz="2055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kumimoji="1" lang="en-US" altLang="zh-CN" sz="2055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memcache   		</a:t>
            </a:r>
            <a:endParaRPr kumimoji="1" lang="en-US" altLang="zh-CN" sz="2055" dirty="0" err="1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zh-CN" altLang="en-US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保存在</a:t>
            </a:r>
            <a:r>
              <a:rPr kumimoji="1" lang="en-US" altLang="zh-CN" sz="1710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memcache</a:t>
            </a:r>
            <a:r>
              <a:rPr kumimoji="1" lang="zh-CN" altLang="en-US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中</a:t>
            </a:r>
            <a:r>
              <a:rPr kumimoji="1" lang="en-US" altLang="zh-CN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,</a:t>
            </a:r>
            <a:r>
              <a:rPr kumimoji="1" lang="zh-CN" altLang="en-US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在</a:t>
            </a:r>
            <a:r>
              <a:rPr kumimoji="1" lang="en-US" altLang="zh-CN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php7.2</a:t>
            </a:r>
            <a:r>
              <a:rPr kumimoji="1" lang="zh-CN" altLang="en-US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及以后版本不支持</a:t>
            </a:r>
            <a:endParaRPr kumimoji="1" lang="zh-CN" altLang="en-US" sz="1710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1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session.save_path="</a:t>
            </a:r>
            <a:r>
              <a:rPr kumimoji="1" lang="en-US" sz="1710" dirty="0">
                <a:solidFill>
                  <a:schemeClr val="bg1">
                    <a:lumMod val="50000"/>
                  </a:schemeClr>
                </a:solidFill>
                <a:sym typeface="+mn-ea"/>
              </a:rPr>
              <a:t>tcp://localhost:11211;tcp://10.50.0.88:11211</a:t>
            </a:r>
            <a:r>
              <a:rPr kumimoji="1" sz="171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"</a:t>
            </a:r>
            <a:r>
              <a:rPr kumimoji="1" sz="171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endParaRPr kumimoji="1" sz="1710" dirty="0" smtClean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kumimoji="1" lang="zh-CN" altLang="en-US" sz="1710" dirty="0" smtClean="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kumimoji="1" lang="en-US" altLang="zh-CN" sz="2055" dirty="0" err="1">
                <a:sym typeface="+mn-ea"/>
              </a:rPr>
              <a:t>session.save_handler</a:t>
            </a:r>
            <a:r>
              <a:rPr kumimoji="1" lang="zh-CN" altLang="en-US" sz="2055" dirty="0">
                <a:sym typeface="+mn-ea"/>
              </a:rPr>
              <a:t> </a:t>
            </a:r>
            <a:r>
              <a:rPr kumimoji="1" lang="en-US" altLang="zh-CN" sz="2055" dirty="0">
                <a:sym typeface="+mn-ea"/>
              </a:rPr>
              <a:t>=</a:t>
            </a:r>
            <a:r>
              <a:rPr kumimoji="1" lang="zh-CN" altLang="en-US" sz="2055" dirty="0">
                <a:sym typeface="+mn-ea"/>
              </a:rPr>
              <a:t> </a:t>
            </a:r>
            <a:r>
              <a:rPr kumimoji="1" lang="en-US" altLang="zh-CN" sz="2055" dirty="0" smtClean="0">
                <a:solidFill>
                  <a:srgbClr val="FF0000"/>
                </a:solidFill>
                <a:sym typeface="+mn-ea"/>
              </a:rPr>
              <a:t>user</a:t>
            </a:r>
            <a:r>
              <a:rPr kumimoji="1" lang="zh-CN" altLang="en-US" sz="2055" dirty="0" smtClean="0">
                <a:solidFill>
                  <a:srgbClr val="FF0000"/>
                </a:solidFill>
                <a:sym typeface="+mn-ea"/>
              </a:rPr>
              <a:t>              </a:t>
            </a:r>
            <a:r>
              <a:rPr kumimoji="1" lang="en-US" altLang="zh-CN" sz="2055" dirty="0" smtClean="0">
                <a:solidFill>
                  <a:srgbClr val="FF0000"/>
                </a:solidFill>
                <a:sym typeface="+mn-ea"/>
              </a:rPr>
              <a:t>		</a:t>
            </a:r>
            <a:endParaRPr kumimoji="1" lang="en-US" altLang="zh-CN" sz="2055" dirty="0" smtClean="0">
              <a:solidFill>
                <a:srgbClr val="FF0000"/>
              </a:solidFill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ym typeface="+mn-ea"/>
              </a:rPr>
              <a:t>用户自定义存储，可以指定</a:t>
            </a:r>
            <a:r>
              <a:rPr kumimoji="1" lang="en-US" altLang="zh-CN" sz="1600" dirty="0" smtClean="0">
                <a:sym typeface="+mn-ea"/>
              </a:rPr>
              <a:t>session</a:t>
            </a:r>
            <a:r>
              <a:rPr kumimoji="1" lang="zh-CN" altLang="en-US" sz="1600" dirty="0" smtClean="0">
                <a:sym typeface="+mn-ea"/>
              </a:rPr>
              <a:t>保存在文件、数据库或</a:t>
            </a:r>
            <a:r>
              <a:rPr kumimoji="1" lang="en-US" altLang="zh-CN" sz="1600" dirty="0" smtClean="0">
                <a:sym typeface="+mn-ea"/>
              </a:rPr>
              <a:t>memcache</a:t>
            </a:r>
            <a:r>
              <a:rPr kumimoji="1" lang="zh-CN" altLang="en-US" sz="1600" dirty="0" smtClean="0">
                <a:sym typeface="+mn-ea"/>
              </a:rPr>
              <a:t>中</a:t>
            </a:r>
            <a:endParaRPr kumimoji="1" lang="zh-CN" altLang="en-US" sz="1600" dirty="0" smtClean="0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kumimoji="1" lang="zh-CN" altLang="en-US" sz="1600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用户自定义存储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kumimoji="1" dirty="0" err="1" smtClean="0">
                <a:sym typeface="+mn-ea"/>
              </a:rPr>
              <a:t>php.ini中设置 session.</a:t>
            </a:r>
            <a:r>
              <a:rPr kumimoji="1" lang="en-US" altLang="zh-CN" dirty="0" err="1" smtClean="0">
                <a:sym typeface="+mn-ea"/>
              </a:rPr>
              <a:t>s</a:t>
            </a:r>
            <a:r>
              <a:rPr kumimoji="1" dirty="0" err="1" smtClean="0">
                <a:sym typeface="+mn-ea"/>
              </a:rPr>
              <a:t>ave_handler </a:t>
            </a:r>
            <a:r>
              <a:rPr kumimoji="1" dirty="0" smtClean="0">
                <a:sym typeface="+mn-ea"/>
              </a:rPr>
              <a:t>= user</a:t>
            </a:r>
            <a:endParaRPr kumimoji="1" dirty="0" smtClean="0">
              <a:sym typeface="+mn-ea"/>
            </a:endParaRPr>
          </a:p>
          <a:p>
            <a:pPr lvl="1"/>
            <a:r>
              <a:rPr kumimoji="1" lang="zh-CN" dirty="0" smtClean="0">
                <a:sym typeface="+mn-ea"/>
              </a:rPr>
              <a:t>自定义</a:t>
            </a:r>
            <a:r>
              <a:rPr kumimoji="1" lang="en-US" altLang="zh-CN" dirty="0" smtClean="0">
                <a:sym typeface="+mn-ea"/>
              </a:rPr>
              <a:t>session</a:t>
            </a:r>
            <a:r>
              <a:rPr kumimoji="1" lang="zh-CN" altLang="en-US" dirty="0" smtClean="0">
                <a:sym typeface="+mn-ea"/>
              </a:rPr>
              <a:t>的</a:t>
            </a:r>
            <a:r>
              <a:rPr kumimoji="1" dirty="0" smtClean="0">
                <a:sym typeface="+mn-ea"/>
              </a:rPr>
              <a:t>6个生命周期</a:t>
            </a:r>
            <a:r>
              <a:rPr kumimoji="1" lang="zh-CN" dirty="0" smtClean="0">
                <a:sym typeface="+mn-ea"/>
              </a:rPr>
              <a:t>函数</a:t>
            </a:r>
            <a:endParaRPr kumimoji="1" lang="zh-CN" dirty="0" smtClean="0">
              <a:sym typeface="+mn-ea"/>
            </a:endParaRPr>
          </a:p>
          <a:p>
            <a:pPr lvl="1"/>
            <a:r>
              <a:rPr kumimoji="1" dirty="0" err="1" smtClean="0">
                <a:sym typeface="+mn-ea"/>
              </a:rPr>
              <a:t>通过</a:t>
            </a:r>
            <a:r>
              <a:rPr kumimoji="1" dirty="0" err="1" smtClean="0">
                <a:solidFill>
                  <a:srgbClr val="FF0000"/>
                </a:solidFill>
                <a:sym typeface="+mn-ea"/>
              </a:rPr>
              <a:t>session_set_save_handler</a:t>
            </a:r>
            <a:r>
              <a:rPr kumimoji="1" dirty="0" smtClean="0">
                <a:sym typeface="+mn-ea"/>
              </a:rPr>
              <a:t>()</a:t>
            </a:r>
            <a:r>
              <a:rPr kumimoji="1" lang="zh-CN" dirty="0" err="1" smtClean="0">
                <a:sym typeface="+mn-ea"/>
              </a:rPr>
              <a:t>将</a:t>
            </a:r>
            <a:r>
              <a:rPr kumimoji="1" dirty="0" err="1" smtClean="0">
                <a:sym typeface="+mn-ea"/>
              </a:rPr>
              <a:t>这些函数注册</a:t>
            </a:r>
            <a:r>
              <a:rPr kumimoji="1" lang="zh-CN" dirty="0" err="1" smtClean="0">
                <a:sym typeface="+mn-ea"/>
              </a:rPr>
              <a:t>到</a:t>
            </a:r>
            <a:r>
              <a:rPr kumimoji="1" lang="en-US" altLang="zh-CN" dirty="0" err="1" smtClean="0">
                <a:sym typeface="+mn-ea"/>
              </a:rPr>
              <a:t>PHP</a:t>
            </a:r>
            <a:r>
              <a:rPr kumimoji="1" lang="zh-CN" altLang="en-US" dirty="0" err="1" smtClean="0">
                <a:sym typeface="+mn-ea"/>
              </a:rPr>
              <a:t>中</a:t>
            </a:r>
            <a:endParaRPr kumimoji="1" lang="zh-CN" altLang="en-US" dirty="0" err="1" smtClean="0">
              <a:sym typeface="+mn-ea"/>
            </a:endParaRPr>
          </a:p>
          <a:p>
            <a:pPr lvl="1"/>
            <a:r>
              <a:rPr kumimoji="1" lang="en-US" dirty="0" err="1" smtClean="0">
                <a:sym typeface="+mn-ea"/>
              </a:rPr>
              <a:t>s</a:t>
            </a:r>
            <a:r>
              <a:rPr kumimoji="1" dirty="0" err="1" smtClean="0">
                <a:sym typeface="+mn-ea"/>
              </a:rPr>
              <a:t>ession_start</a:t>
            </a:r>
            <a:r>
              <a:rPr kumimoji="1" dirty="0" smtClean="0">
                <a:sym typeface="+mn-ea"/>
              </a:rPr>
              <a:t>()</a:t>
            </a:r>
            <a:r>
              <a:rPr kumimoji="1" lang="en-US" dirty="0" smtClean="0">
                <a:sym typeface="+mn-ea"/>
              </a:rPr>
              <a:t>,</a:t>
            </a:r>
            <a:r>
              <a:rPr kumimoji="1" lang="zh-CN" altLang="en-US" dirty="0" smtClean="0">
                <a:sym typeface="+mn-ea"/>
              </a:rPr>
              <a:t>开始使用</a:t>
            </a:r>
            <a:r>
              <a:rPr kumimoji="1" lang="en-US" altLang="zh-CN" dirty="0" smtClean="0">
                <a:sym typeface="+mn-ea"/>
              </a:rPr>
              <a:t>session</a:t>
            </a:r>
            <a:endParaRPr kumimoj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ym typeface="+mn-ea"/>
              </a:rPr>
              <a:t>session</a:t>
            </a:r>
            <a:r>
              <a:rPr kumimoji="1" lang="zh-CN" altLang="en-US" dirty="0" smtClean="0">
                <a:sym typeface="+mn-ea"/>
              </a:rPr>
              <a:t>的</a:t>
            </a:r>
            <a:r>
              <a:rPr kumimoji="1" dirty="0" smtClean="0">
                <a:sym typeface="+mn-ea"/>
              </a:rPr>
              <a:t>6个生命周期</a:t>
            </a:r>
            <a:r>
              <a:rPr kumimoji="1" lang="zh-CN" dirty="0" smtClean="0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5835"/>
            <a:ext cx="11132185" cy="5503545"/>
          </a:xfrm>
        </p:spPr>
        <p:txBody>
          <a:bodyPr>
            <a:normAutofit fontScale="90000"/>
          </a:bodyPr>
          <a:p>
            <a:r>
              <a:rPr lang="en-US" altLang="zh-CN" sz="2400" b="1">
                <a:solidFill>
                  <a:srgbClr val="FF0000"/>
                </a:solidFill>
              </a:rPr>
              <a:t>open</a:t>
            </a:r>
            <a:r>
              <a:rPr lang="en-US" altLang="zh-CN" sz="2400"/>
              <a:t>($sessionPath,$sessionName)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 sz="1800"/>
              <a:t>在</a:t>
            </a:r>
            <a:r>
              <a:rPr lang="en-US" altLang="zh-CN" sz="1800">
                <a:solidFill>
                  <a:srgbClr val="FF0000"/>
                </a:solidFill>
              </a:rPr>
              <a:t>会话打开</a:t>
            </a:r>
            <a:r>
              <a:rPr lang="en-US" altLang="zh-CN" sz="1800"/>
              <a:t>的时</a:t>
            </a:r>
            <a:r>
              <a:rPr lang="zh-CN" altLang="en-US" sz="1800">
                <a:sym typeface="+mn-ea"/>
              </a:rPr>
              <a:t>时调用此函数</a:t>
            </a:r>
            <a:r>
              <a:rPr lang="en-US" altLang="zh-CN" sz="1800"/>
              <a:t>。这是通过调用 session_start() 手动开始会话之后第一个被调用的回调函数。 此回调函数操作成功返回 TRUE，反之返回 FALSE</a:t>
            </a:r>
            <a:endParaRPr lang="en-US" altLang="zh-CN"/>
          </a:p>
          <a:p>
            <a:r>
              <a:rPr lang="en-US" altLang="zh-CN" sz="2400" b="1">
                <a:solidFill>
                  <a:srgbClr val="FF0000"/>
                </a:solidFill>
              </a:rPr>
              <a:t>close</a:t>
            </a:r>
            <a:r>
              <a:rPr lang="en-US" altLang="zh-CN" sz="2400"/>
              <a:t>()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 sz="1800"/>
              <a:t>在</a:t>
            </a:r>
            <a:r>
              <a:rPr lang="zh-CN" altLang="en-US" sz="1800">
                <a:solidFill>
                  <a:srgbClr val="FF0000"/>
                </a:solidFill>
              </a:rPr>
              <a:t>会话关闭</a:t>
            </a:r>
            <a:r>
              <a:rPr lang="zh-CN" altLang="en-US" sz="1800"/>
              <a:t>时</a:t>
            </a:r>
            <a:r>
              <a:rPr lang="en-US" altLang="zh-CN" sz="1800"/>
              <a:t>调用</a:t>
            </a:r>
            <a:r>
              <a:rPr lang="zh-CN" altLang="en-US" sz="1800">
                <a:sym typeface="+mn-ea"/>
              </a:rPr>
              <a:t>此函数</a:t>
            </a:r>
            <a:r>
              <a:rPr lang="en-US" altLang="zh-CN" sz="1800"/>
              <a:t>, 此函数操作成功返回 TRUE，反之返回 FALSE</a:t>
            </a:r>
            <a:endParaRPr lang="en-US" altLang="zh-CN"/>
          </a:p>
          <a:p>
            <a:r>
              <a:rPr lang="en-US" altLang="zh-CN" sz="2400" b="1">
                <a:solidFill>
                  <a:srgbClr val="FF0000"/>
                </a:solidFill>
              </a:rPr>
              <a:t>read</a:t>
            </a:r>
            <a:r>
              <a:rPr lang="en-US" altLang="zh-CN" sz="2400"/>
              <a:t>($sessionId)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+mn-ea"/>
              </a:rPr>
              <a:t>在</a:t>
            </a:r>
            <a:r>
              <a:rPr lang="zh-CN" altLang="en-US" sz="1800">
                <a:solidFill>
                  <a:srgbClr val="FF0000"/>
                </a:solidFill>
              </a:rPr>
              <a:t>读取会话数据</a:t>
            </a:r>
            <a:r>
              <a:rPr lang="zh-CN" altLang="en-US" sz="1800">
                <a:sym typeface="+mn-ea"/>
              </a:rPr>
              <a:t>时调用此函数</a:t>
            </a:r>
            <a:r>
              <a:rPr lang="zh-CN" altLang="en-US" sz="1800"/>
              <a:t>，</a:t>
            </a:r>
            <a:r>
              <a:rPr lang="en-US" altLang="zh-CN" sz="1800"/>
              <a:t>如果会话中有数据，read 回调函数必须返回将会话数据编码（序列化）后的字符串。 如果会话中没有数据，read 回调函数返回空字符串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write</a:t>
            </a:r>
            <a:r>
              <a:rPr lang="en-US" altLang="zh-CN" sz="2400"/>
              <a:t>($sessionId,$data)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写入会话数据</a:t>
            </a:r>
            <a:r>
              <a:rPr lang="zh-CN" altLang="en-US" sz="1800">
                <a:sym typeface="+mn-ea"/>
              </a:rPr>
              <a:t>时调用此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函数，成功返回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true,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失败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false</a:t>
            </a:r>
            <a:endParaRPr lang="en-US" altLang="zh-CN"/>
          </a:p>
          <a:p>
            <a:r>
              <a:rPr lang="en-US" altLang="zh-CN" sz="2400" b="1">
                <a:solidFill>
                  <a:srgbClr val="FF0000"/>
                </a:solidFill>
              </a:rPr>
              <a:t>destroy</a:t>
            </a:r>
            <a:r>
              <a:rPr lang="en-US" altLang="zh-CN" sz="2400"/>
              <a:t>($sessionId)</a:t>
            </a:r>
            <a:endParaRPr lang="en-US" altLang="zh-CN"/>
          </a:p>
          <a:p>
            <a:pPr lvl="1"/>
            <a:r>
              <a:rPr lang="zh-CN" altLang="en-US" sz="1800"/>
              <a:t>在执行</a:t>
            </a:r>
            <a:r>
              <a:rPr lang="en-US" altLang="zh-CN" sz="1800"/>
              <a:t> session_destroy() </a:t>
            </a:r>
            <a:r>
              <a:rPr lang="zh-CN" altLang="en-US" sz="1800">
                <a:solidFill>
                  <a:srgbClr val="FF0000"/>
                </a:solidFill>
              </a:rPr>
              <a:t>销毁会话数据</a:t>
            </a:r>
            <a:r>
              <a:rPr lang="zh-CN" altLang="en-US" sz="1800"/>
              <a:t>时调用此函数，此回调函数操作成功返回 TRUE，反之返回 FALSE。</a:t>
            </a:r>
            <a:endParaRPr lang="zh-CN" altLang="en-US"/>
          </a:p>
          <a:p>
            <a:r>
              <a:rPr lang="en-US" altLang="zh-CN" sz="2400" b="1">
                <a:solidFill>
                  <a:srgbClr val="FF0000"/>
                </a:solidFill>
              </a:rPr>
              <a:t>gc</a:t>
            </a:r>
            <a:r>
              <a:rPr lang="en-US" altLang="zh-CN" sz="2400"/>
              <a:t>($lifetime)</a:t>
            </a:r>
            <a:endParaRPr lang="en-US" altLang="zh-CN"/>
          </a:p>
          <a:p>
            <a:pPr lvl="1"/>
            <a:r>
              <a:rPr lang="zh-CN" altLang="en-US" sz="1800">
                <a:solidFill>
                  <a:schemeClr val="tx1"/>
                </a:solidFill>
              </a:rPr>
              <a:t>在</a:t>
            </a:r>
            <a:r>
              <a:rPr lang="zh-CN" altLang="en-US" sz="1800">
                <a:solidFill>
                  <a:srgbClr val="FF0000"/>
                </a:solidFill>
              </a:rPr>
              <a:t>垃圾回收</a:t>
            </a:r>
            <a:r>
              <a:rPr lang="zh-CN" altLang="en-US" sz="1800"/>
              <a:t>时调用此函数， 此回调函数操作成功返回 TRUE，反之返回 FALSE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注册生命周期函数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131550" cy="4351655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/>
              <a:t>方式一：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session_set_save_handler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('open','close','read','write','destroy','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gc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');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方式二：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session_set_save_handler(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[__CLASS__,'open'],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[__CLASS__,'close'],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[__CLASS__,'read'],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write</a:t>
            </a:r>
            <a:r>
              <a:rPr lang="zh-CN" altLang="en-US" b="1">
                <a:solidFill>
                  <a:srgbClr val="FF0000"/>
                </a:solidFill>
              </a:rPr>
              <a:t>'],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[__CLASS__,'destroy'],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    [__CLASS__,'gc']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);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9232</Words>
  <Application>WPS 演示</Application>
  <PresentationFormat>自定义</PresentationFormat>
  <Paragraphs>448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黑体</vt:lpstr>
      <vt:lpstr>Arial Unicode MS</vt:lpstr>
      <vt:lpstr>云和</vt:lpstr>
      <vt:lpstr>PowerPoint 演示文稿</vt:lpstr>
      <vt:lpstr>本章内容</vt:lpstr>
      <vt:lpstr>回顾</vt:lpstr>
      <vt:lpstr>Question</vt:lpstr>
      <vt:lpstr>Answer</vt:lpstr>
      <vt:lpstr>session存储方式</vt:lpstr>
      <vt:lpstr>用户自定义存储</vt:lpstr>
      <vt:lpstr>session的6个生命周期函数</vt:lpstr>
      <vt:lpstr>注册生命周期函数</vt:lpstr>
      <vt:lpstr>demo1.自定义session保存到共享文件夹</vt:lpstr>
      <vt:lpstr>PowerPoint 演示文稿</vt:lpstr>
      <vt:lpstr>demo2. 面向对象方式自定义session保存到共享文件夹</vt:lpstr>
      <vt:lpstr>PowerPoint 演示文稿</vt:lpstr>
      <vt:lpstr>demo3. 将session保存到数据库</vt:lpstr>
      <vt:lpstr>PowerPoint 演示文稿</vt:lpstr>
      <vt:lpstr>PowerPoint 演示文稿</vt:lpstr>
      <vt:lpstr>PowerPoint 演示文稿</vt:lpstr>
      <vt:lpstr>demo4. 将session保存到memcache</vt:lpstr>
      <vt:lpstr>PowerPoint 演示文稿</vt:lpstr>
      <vt:lpstr>session高级应用: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1262</cp:revision>
  <dcterms:created xsi:type="dcterms:W3CDTF">2016-09-06T02:25:00Z</dcterms:created>
  <dcterms:modified xsi:type="dcterms:W3CDTF">2019-09-25T11:24:28Z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