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55" r:id="rId6"/>
    <p:sldId id="360" r:id="rId7"/>
    <p:sldId id="362" r:id="rId8"/>
    <p:sldId id="377" r:id="rId9"/>
    <p:sldId id="363" r:id="rId10"/>
    <p:sldId id="365" r:id="rId11"/>
    <p:sldId id="366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095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52"/>
        <p:guide pos="37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26485" y="2562225"/>
            <a:ext cx="697230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专题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0019" y="194922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632" y="734526"/>
            <a:ext cx="10345420" cy="636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输出视图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Blade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模板继承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变量输出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文件包含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流程控制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模板中的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URL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静态资源管理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22650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81567" y="858351"/>
            <a:ext cx="10345420" cy="2369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验证码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文件上传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图像处理</a:t>
            </a:r>
            <a:endParaRPr kumimoji="1" lang="zh-CN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zh-CN"/>
              <a:t>验证码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6475"/>
            <a:ext cx="10577195" cy="5514340"/>
          </a:xfrm>
        </p:spPr>
        <p:txBody>
          <a:bodyPr>
            <a:normAutofit fontScale="7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通过</a:t>
            </a:r>
            <a:r>
              <a:rPr lang="en-US" altLang="zh-CN"/>
              <a:t>composer</a:t>
            </a:r>
            <a:r>
              <a:rPr lang="zh-CN" altLang="en-US"/>
              <a:t>下载验证码库文件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添加"gregwar/captcha": "1.*"  到composer.json文件中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然后打开命令行，切换到项目根目录下，运行composer update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导入验证码类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use Gregwar\Captcha\CaptchaBuilder;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生成验证码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 = new CaptchaBuilder();  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//$phraseBuilder = new PhraseBuilder(3,'0123456789');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自定义验证码长度及字符集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// $builder = new CaptchaBuilder(null,$phraseBuilder);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 -&gt; build(114,46); </a:t>
            </a:r>
            <a:r>
              <a:rPr lang="en-US" altLang="zh-CN"/>
              <a:t>//</a:t>
            </a:r>
            <a:r>
              <a:rPr lang="zh-CN" altLang="en-US"/>
              <a:t>指定宽高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</a:t>
            </a:r>
            <a:r>
              <a:rPr lang="zh-CN" altLang="en-US" smtClean="0">
                <a:solidFill>
                  <a:srgbClr val="FF0000"/>
                </a:solidFill>
              </a:rPr>
              <a:t>session() -&gt; put( 'phrase',$builder-&gt;getPhrase() ) ; </a:t>
            </a:r>
            <a:r>
              <a:rPr lang="en-US" altLang="zh-CN" smtClean="0">
                <a:solidFill>
                  <a:srgbClr val="FF0000"/>
                </a:solidFill>
              </a:rPr>
              <a:t>//</a:t>
            </a:r>
            <a:r>
              <a:rPr lang="zh-CN" altLang="en-US" smtClean="0">
                <a:solidFill>
                  <a:srgbClr val="FF0000"/>
                </a:solidFill>
              </a:rPr>
              <a:t>将生成的验证码写入</a:t>
            </a:r>
            <a:r>
              <a:rPr lang="en-US" altLang="zh-CN" smtClean="0">
                <a:solidFill>
                  <a:srgbClr val="FF0000"/>
                </a:solidFill>
              </a:rPr>
              <a:t>session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header( 'Content-type: image/</a:t>
            </a:r>
            <a:r>
              <a:rPr lang="en-US" altLang="zh-CN"/>
              <a:t>png</a:t>
            </a:r>
            <a:r>
              <a:rPr lang="zh-CN" altLang="en-US"/>
              <a:t>' );  </a:t>
            </a:r>
            <a:r>
              <a:rPr lang="en-US" altLang="zh-CN"/>
              <a:t>//</a:t>
            </a:r>
            <a:r>
              <a:rPr lang="zh-CN" altLang="en-US"/>
              <a:t>设置头</a:t>
            </a:r>
            <a:r>
              <a:rPr lang="zh-CN" altLang="en-US" smtClean="0"/>
              <a:t>部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$builder -&gt; output(); </a:t>
            </a:r>
            <a:r>
              <a:rPr lang="en-US" altLang="zh-CN"/>
              <a:t>//</a:t>
            </a:r>
            <a:r>
              <a:rPr lang="zh-CN" altLang="en-US"/>
              <a:t>输出验证码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</a:t>
            </a:r>
            <a:r>
              <a:rPr lang="zh-CN" altLang="en-US"/>
              <a:t>文件上传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3609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>
                <a:sym typeface="+mn-ea"/>
              </a:rPr>
              <a:t>检测是否有文件上传</a:t>
            </a:r>
            <a:endParaRPr lang="zh-CN" altLang="en-US" sz="2400"/>
          </a:p>
          <a:p>
            <a:pPr lvl="1"/>
            <a:r>
              <a:rPr lang="en-US" altLang="zh-CN">
                <a:sym typeface="+mn-ea"/>
              </a:rPr>
              <a:t>bool $request-&gt;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hasFile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表单文件域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值</a:t>
            </a:r>
            <a:r>
              <a:rPr lang="en-US" altLang="zh-CN" smtClean="0">
                <a:sym typeface="+mn-ea"/>
              </a:rPr>
              <a:t>')</a:t>
            </a:r>
            <a:endParaRPr lang="en-US" altLang="zh-CN" smtClean="0">
              <a:sym typeface="+mn-ea"/>
            </a:endParaRPr>
          </a:p>
          <a:p>
            <a:r>
              <a:rPr lang="zh-CN" altLang="en-US" sz="2400" smtClean="0"/>
              <a:t>获取文件资源对象</a:t>
            </a:r>
            <a:endParaRPr lang="zh-CN" altLang="en-US" sz="2400" smtClean="0"/>
          </a:p>
          <a:p>
            <a:pPr lvl="1"/>
            <a:r>
              <a:rPr lang="en-US" altLang="zh-CN" sz="2055" smtClean="0"/>
              <a:t>$file = </a:t>
            </a:r>
            <a:r>
              <a:rPr lang="en-US" altLang="zh-CN" sz="2050" smtClean="0">
                <a:sym typeface="+mn-ea"/>
              </a:rPr>
              <a:t>$request-&gt; file('</a:t>
            </a:r>
            <a:r>
              <a:rPr lang="zh-CN" altLang="en-US" sz="2050">
                <a:sym typeface="+mn-ea"/>
              </a:rPr>
              <a:t>表单文件域</a:t>
            </a:r>
            <a:r>
              <a:rPr lang="en-US" altLang="zh-CN" sz="2050">
                <a:sym typeface="+mn-ea"/>
              </a:rPr>
              <a:t>name</a:t>
            </a:r>
            <a:r>
              <a:rPr lang="zh-CN" altLang="en-US" sz="2050">
                <a:sym typeface="+mn-ea"/>
              </a:rPr>
              <a:t>值</a:t>
            </a:r>
            <a:r>
              <a:rPr lang="en-US" altLang="zh-CN" sz="2050" smtClean="0">
                <a:sym typeface="+mn-ea"/>
              </a:rPr>
              <a:t>');</a:t>
            </a:r>
            <a:endParaRPr lang="zh-CN" altLang="en-US" sz="2055" smtClean="0"/>
          </a:p>
          <a:p>
            <a:r>
              <a:rPr lang="zh-CN" altLang="en-US" sz="2400" smtClean="0"/>
              <a:t>获取文件属性</a:t>
            </a:r>
            <a:endParaRPr lang="zh-CN" altLang="en-US" sz="2400" smtClean="0"/>
          </a:p>
          <a:p>
            <a:pPr lvl="1"/>
            <a:r>
              <a:rPr lang="en-US" altLang="zh-CN" sz="200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$file</a:t>
            </a:r>
            <a:r>
              <a:rPr lang="en-US" altLang="zh-CN" sz="2000" smtClean="0">
                <a:solidFill>
                  <a:schemeClr val="bg1">
                    <a:lumMod val="75000"/>
                  </a:schemeClr>
                </a:solidFill>
              </a:rPr>
              <a:t>-&gt;getRealPath();                   //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获取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临时文件名称</a:t>
            </a:r>
            <a:endParaRPr lang="zh-CN" altLang="en-US" sz="200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zh-CN" sz="200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$file</a:t>
            </a:r>
            <a:r>
              <a:rPr lang="en-US" altLang="zh-CN" sz="2000" smtClean="0">
                <a:solidFill>
                  <a:schemeClr val="bg1">
                    <a:lumMod val="75000"/>
                  </a:schemeClr>
                </a:solidFill>
              </a:rPr>
              <a:t>-&gt;getClientOriginalName(); //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获取</a:t>
            </a:r>
            <a:r>
              <a:rPr lang="zh-CN" altLang="en-US" sz="2000" smtClean="0">
                <a:solidFill>
                  <a:schemeClr val="bg1">
                    <a:lumMod val="75000"/>
                  </a:schemeClr>
                </a:solidFill>
              </a:rPr>
              <a:t>原文件名称</a:t>
            </a:r>
            <a:endParaRPr lang="zh-CN" altLang="en-US" sz="2000" smtClean="0"/>
          </a:p>
          <a:p>
            <a:pPr lvl="1"/>
            <a:r>
              <a:rPr lang="en-US" altLang="zh-CN" sz="2000" smtClean="0">
                <a:sym typeface="+mn-ea"/>
              </a:rPr>
              <a:t>$file</a:t>
            </a:r>
            <a:r>
              <a:rPr lang="en-US" altLang="zh-CN" sz="2000" smtClean="0"/>
              <a:t>-&gt;getClientOriginalExtension(); //</a:t>
            </a:r>
            <a:r>
              <a:rPr lang="zh-CN" altLang="en-US" sz="2000" smtClean="0">
                <a:sym typeface="+mn-ea"/>
              </a:rPr>
              <a:t>获取</a:t>
            </a:r>
            <a:r>
              <a:rPr lang="zh-CN" altLang="en-US" sz="2000" smtClean="0"/>
              <a:t>扩展名</a:t>
            </a:r>
            <a:endParaRPr lang="zh-CN" altLang="en-US" sz="2000" smtClean="0"/>
          </a:p>
          <a:p>
            <a:pPr lvl="1"/>
            <a:r>
              <a:rPr lang="en-US" altLang="zh-CN" sz="2000" smtClean="0">
                <a:sym typeface="+mn-ea"/>
              </a:rPr>
              <a:t>$file</a:t>
            </a:r>
            <a:r>
              <a:rPr lang="en-US" altLang="zh-CN" sz="2000" smtClean="0"/>
              <a:t>-&gt;getSize();                               //</a:t>
            </a:r>
            <a:r>
              <a:rPr lang="zh-CN" altLang="en-US" sz="2000" smtClean="0">
                <a:sym typeface="+mn-ea"/>
              </a:rPr>
              <a:t>获取文件</a:t>
            </a:r>
            <a:r>
              <a:rPr lang="zh-CN" altLang="en-US" sz="2000" smtClean="0"/>
              <a:t>大小</a:t>
            </a:r>
            <a:endParaRPr lang="zh-CN" altLang="en-US" sz="2000" smtClean="0"/>
          </a:p>
          <a:p>
            <a:pPr lvl="1"/>
            <a:r>
              <a:rPr lang="en-US" altLang="zh-CN" sz="2000" smtClean="0">
                <a:sym typeface="+mn-ea"/>
              </a:rPr>
              <a:t>$file</a:t>
            </a:r>
            <a:r>
              <a:rPr lang="en-US" altLang="zh-CN" sz="2000" smtClean="0"/>
              <a:t>-&gt;getMimeType();                    //</a:t>
            </a:r>
            <a:r>
              <a:rPr lang="zh-CN" altLang="en-US" sz="2000" smtClean="0">
                <a:sym typeface="+mn-ea"/>
              </a:rPr>
              <a:t>获取文件</a:t>
            </a:r>
            <a:r>
              <a:rPr lang="zh-CN" altLang="en-US" sz="2000" smtClean="0"/>
              <a:t>类型</a:t>
            </a:r>
            <a:r>
              <a:rPr lang="en-US" altLang="zh-CN" sz="2000" smtClean="0"/>
              <a:t> </a:t>
            </a:r>
            <a:endParaRPr lang="en-US" altLang="zh-CN" sz="2000"/>
          </a:p>
          <a:p>
            <a:r>
              <a:rPr lang="zh-CN" altLang="en-US" sz="2400">
                <a:sym typeface="+mn-ea"/>
              </a:rPr>
              <a:t>将文件移至指定位置</a:t>
            </a:r>
            <a:endParaRPr lang="zh-CN" altLang="en-US" sz="2400"/>
          </a:p>
          <a:p>
            <a:pPr lvl="1"/>
            <a:r>
              <a:rPr lang="en-US" altLang="zh-CN">
                <a:sym typeface="+mn-ea"/>
              </a:rPr>
              <a:t>$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file</a:t>
            </a:r>
            <a:r>
              <a:rPr lang="en-US" altLang="zh-CN">
                <a:sym typeface="+mn-ea"/>
              </a:rPr>
              <a:t>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move</a:t>
            </a:r>
            <a:r>
              <a:rPr lang="en-US" altLang="zh-CN">
                <a:sym typeface="+mn-ea"/>
              </a:rPr>
              <a:t>('</a:t>
            </a:r>
            <a:r>
              <a:rPr lang="zh-CN" altLang="en-US">
                <a:sym typeface="+mn-ea"/>
              </a:rPr>
              <a:t>目标目</a:t>
            </a:r>
            <a:r>
              <a:rPr lang="zh-CN" altLang="en-US" smtClean="0">
                <a:sym typeface="+mn-ea"/>
              </a:rPr>
              <a:t>录</a:t>
            </a:r>
            <a:r>
              <a:rPr lang="en-US" altLang="zh-CN" smtClean="0">
                <a:sym typeface="+mn-ea"/>
              </a:rPr>
              <a:t>' [,'</a:t>
            </a:r>
            <a:r>
              <a:rPr lang="zh-CN" altLang="en-US">
                <a:sym typeface="+mn-ea"/>
              </a:rPr>
              <a:t>文件名</a:t>
            </a:r>
            <a:r>
              <a:rPr lang="zh-CN" altLang="en-US" smtClean="0">
                <a:sym typeface="+mn-ea"/>
              </a:rPr>
              <a:t>称</a:t>
            </a:r>
            <a:r>
              <a:rPr lang="en-US" altLang="zh-CN" smtClean="0">
                <a:sym typeface="+mn-ea"/>
              </a:rPr>
              <a:t>'])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上传文件保存目录相关操作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3372485"/>
          </a:xfrm>
        </p:spPr>
        <p:txBody>
          <a:bodyPr/>
          <a:p>
            <a:r>
              <a:rPr lang="zh-CN" altLang="en-US"/>
              <a:t>设置上传文件保存目录</a:t>
            </a:r>
            <a:endParaRPr lang="zh-CN" altLang="en-US"/>
          </a:p>
          <a:p>
            <a:pPr lvl="1"/>
            <a:r>
              <a:rPr lang="zh-CN" altLang="en-US"/>
              <a:t>在</a:t>
            </a:r>
            <a:r>
              <a:rPr lang="en-US" altLang="zh-CN"/>
              <a:t>config/filesystems.php</a:t>
            </a:r>
            <a:r>
              <a:rPr lang="zh-CN" altLang="en-US"/>
              <a:t>添加配置项：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'upload' =&gt; 'upload/'.date('Y-m').'/'</a:t>
            </a:r>
            <a:endParaRPr lang="zh-CN" altLang="en-US"/>
          </a:p>
          <a:p>
            <a:r>
              <a:rPr lang="zh-CN" altLang="en-US"/>
              <a:t>获取上传文件目录路径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config('filesystems.upload');</a:t>
            </a:r>
            <a:endParaRPr lang="zh-CN" altLang="en-US"/>
          </a:p>
          <a:p>
            <a:r>
              <a:rPr lang="zh-CN" altLang="en-US"/>
              <a:t>生成随机文件名</a:t>
            </a:r>
            <a:endParaRPr lang="zh-CN" altLang="en-US"/>
          </a:p>
          <a:p>
            <a:pPr lvl="1"/>
            <a:r>
              <a:rPr lang="en-US" altLang="zh-CN"/>
              <a:t>md5(uniqid(mt_rand(),true))</a:t>
            </a:r>
            <a:endParaRPr lang="en-US" altLang="zh-CN"/>
          </a:p>
          <a:p>
            <a:endParaRPr lang="zh-CN" altLang="en-US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 </a:t>
            </a:r>
            <a:r>
              <a:rPr lang="zh-CN" altLang="en-US"/>
              <a:t>图像处理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6150"/>
            <a:ext cx="10515600" cy="1851660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添加"intervention/image":"2.4.x-dev"  到composer.json文件中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然后打开命令行，找到项目的根目录，运行composer update</a:t>
            </a:r>
            <a:endParaRPr lang="zh-CN" altLang="en-US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</a:rPr>
              <a:t>3.</a:t>
            </a:r>
            <a:r>
              <a:rPr lang="zh-CN" altLang="en-US">
                <a:solidFill>
                  <a:schemeClr val="tx1"/>
                </a:solidFill>
              </a:rPr>
              <a:t>在 app/config/app.php中添加 ServiceProvider: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63320" y="2985135"/>
            <a:ext cx="68922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'providers' =&gt; [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Intervention\Image\ImageServiceProvider::class</a:t>
            </a:r>
            <a:endParaRPr lang="zh-CN" altLang="en-US"/>
          </a:p>
          <a:p>
            <a:r>
              <a:rPr lang="en-US" altLang="zh-CN"/>
              <a:t>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'aliases' =&gt; [</a:t>
            </a:r>
            <a:endParaRPr lang="en-US" altLang="zh-CN"/>
          </a:p>
          <a:p>
            <a:r>
              <a:rPr lang="en-US" altLang="zh-CN"/>
              <a:t>	'Image' =&gt; Intervention\Image\Facades\Image::class</a:t>
            </a:r>
            <a:endParaRPr lang="en-US" altLang="zh-CN"/>
          </a:p>
          <a:p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342265"/>
            <a:ext cx="10699750" cy="6149340"/>
          </a:xfrm>
        </p:spPr>
        <p:txBody>
          <a:bodyPr>
            <a:normAutofit fontScale="67500"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</a:rPr>
              <a:t>4.生成 config/image.php 配置文件:</a:t>
            </a:r>
            <a:endParaRPr lang="en-US" altLang="zh-CN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</a:rPr>
              <a:t>php artisan vendor:publish --provider="Intervention\Image\ImageServiceProviderLaravel5"</a:t>
            </a:r>
            <a:endParaRPr lang="en-US" altLang="zh-CN" sz="24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>
                <a:solidFill>
                  <a:schemeClr val="tx1"/>
                </a:solidFill>
              </a:rPr>
              <a:t>运行上面的命令后, 会在项目中生成 config/image.php 配置文件</a:t>
            </a:r>
            <a:endParaRPr lang="en-US" altLang="zh-CN" sz="2400">
              <a:solidFill>
                <a:schemeClr val="tx1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return array(</a:t>
            </a:r>
            <a:endParaRPr lang="en-US" altLang="zh-CN" sz="2000">
              <a:solidFill>
                <a:schemeClr val="tx1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    'driver' =&gt; 'gd'</a:t>
            </a:r>
            <a:endParaRPr lang="en-US" altLang="zh-CN" sz="2000">
              <a:solidFill>
                <a:schemeClr val="tx1"/>
              </a:solidFill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2000">
                <a:solidFill>
                  <a:schemeClr val="tx1"/>
                </a:solidFill>
              </a:rPr>
              <a:t>);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5.导入 Intervention Image Manager Class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en-US" altLang="zh-CN"/>
              <a:t>use Intervention\Image\ImageManagerStatic</a:t>
            </a:r>
            <a:endParaRPr lang="zh-CN" altLang="zh-CN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/>
              <a:t>6.</a:t>
            </a:r>
            <a:r>
              <a:rPr lang="zh-CN" altLang="en-US"/>
              <a:t>生成图像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$img = </a:t>
            </a:r>
            <a:r>
              <a:rPr lang="en-US" altLang="zh-CN">
                <a:sym typeface="+mn-ea"/>
              </a:rPr>
              <a:t>ImageManagerStatic</a:t>
            </a:r>
            <a:r>
              <a:rPr lang="zh-CN" altLang="en-US">
                <a:sym typeface="+mn-ea"/>
              </a:rPr>
              <a:t>::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make</a:t>
            </a:r>
            <a:r>
              <a:rPr lang="zh-CN" altLang="en-US">
                <a:sym typeface="+mn-ea"/>
              </a:rPr>
              <a:t>('</a:t>
            </a:r>
            <a:r>
              <a:rPr lang="en-US" altLang="zh-CN">
                <a:sym typeface="+mn-ea"/>
              </a:rPr>
              <a:t>test</a:t>
            </a:r>
            <a:r>
              <a:rPr lang="zh-CN" altLang="en-US">
                <a:sym typeface="+mn-ea"/>
              </a:rPr>
              <a:t>.jpg')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7.</a:t>
            </a:r>
            <a:r>
              <a:rPr lang="zh-CN" altLang="en-US"/>
              <a:t>缩放图片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$img-&gt;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resize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00, 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00)</a:t>
            </a:r>
            <a:r>
              <a:rPr lang="zh-CN" altLang="en-US"/>
              <a:t>;</a:t>
            </a:r>
            <a:endParaRPr lang="zh-CN" altLang="en-US"/>
          </a:p>
          <a:p>
            <a:pPr lvl="0">
              <a:lnSpc>
                <a:spcPct val="120000"/>
              </a:lnSpc>
            </a:pPr>
            <a:r>
              <a:rPr lang="en-US" altLang="zh-CN" sz="2800">
                <a:sym typeface="+mn-ea"/>
              </a:rPr>
              <a:t>8. 将处理后的图片重新保存</a:t>
            </a:r>
            <a:endParaRPr lang="en-US" altLang="zh-CN" sz="2800"/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$img-&gt;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save</a:t>
            </a:r>
            <a:r>
              <a:rPr lang="en-US" altLang="zh-CN" sz="2800">
                <a:sym typeface="+mn-ea"/>
              </a:rPr>
              <a:t>('new_test.jpg');</a:t>
            </a:r>
            <a:endParaRPr lang="en-US" altLang="zh-CN" sz="24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800">
                <a:sym typeface="+mn-ea"/>
              </a:rPr>
              <a:t>9</a:t>
            </a:r>
            <a:r>
              <a:rPr lang="zh-CN" altLang="en-US" sz="2800">
                <a:sym typeface="+mn-ea"/>
              </a:rPr>
              <a:t>支持连贯操作</a:t>
            </a:r>
            <a:endParaRPr lang="zh-CN" altLang="en-US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$img=ImageManagerStatic</a:t>
            </a:r>
            <a:r>
              <a:rPr lang="zh-CN" altLang="en-US" sz="2800">
                <a:sym typeface="+mn-ea"/>
              </a:rPr>
              <a:t>::make('</a:t>
            </a:r>
            <a:r>
              <a:rPr lang="en-US" altLang="zh-CN" sz="2800">
                <a:sym typeface="+mn-ea"/>
              </a:rPr>
              <a:t>test</a:t>
            </a:r>
            <a:r>
              <a:rPr lang="zh-CN" altLang="en-US" sz="2800">
                <a:sym typeface="+mn-ea"/>
              </a:rPr>
              <a:t>.jpg')</a:t>
            </a:r>
            <a:r>
              <a:rPr lang="en-US" altLang="zh-CN" sz="2800">
                <a:sym typeface="+mn-ea"/>
              </a:rPr>
              <a:t>-&gt;resize(800,800)-&gt;save('new_test.jpg')</a:t>
            </a:r>
            <a:endParaRPr lang="en-US" altLang="zh-CN"/>
          </a:p>
          <a:p>
            <a:pPr lvl="2">
              <a:lnSpc>
                <a:spcPct val="110000"/>
              </a:lnSpc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9595" y="73025"/>
            <a:ext cx="10867390" cy="5996940"/>
          </a:xfrm>
        </p:spPr>
        <p:txBody>
          <a:bodyPr>
            <a:normAutofit fontScale="70000"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>
                <a:sym typeface="+mn-ea"/>
              </a:rPr>
              <a:t>10.插入水印</a:t>
            </a:r>
            <a:endParaRPr lang="en-US" altLang="zh-CN" sz="2800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>
                <a:sym typeface="+mn-ea"/>
              </a:rPr>
              <a:t>水印位置在原图片的右下角, 距离下边距 10 像素, 距离右边距 15 像素</a:t>
            </a:r>
            <a:endParaRPr lang="en-US" altLang="zh-CN" sz="2400"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325">
                <a:sym typeface="+mn-ea"/>
              </a:rPr>
              <a:t>$img=</a:t>
            </a:r>
            <a:r>
              <a:rPr lang="en-US" altLang="zh-CN" sz="2330">
                <a:sym typeface="+mn-ea"/>
              </a:rPr>
              <a:t>ImageManagerStatic::</a:t>
            </a:r>
            <a:r>
              <a:rPr lang="en-US" altLang="zh-CN" sz="2325">
                <a:sym typeface="+mn-ea"/>
              </a:rPr>
              <a:t>make('test.jpg')</a:t>
            </a:r>
            <a:endParaRPr lang="en-US" altLang="zh-CN" sz="2325">
              <a:sym typeface="+mn-ea"/>
            </a:endParaRP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090">
                <a:sym typeface="+mn-ea"/>
              </a:rPr>
              <a:t>-&gt;</a:t>
            </a:r>
            <a:r>
              <a:rPr lang="en-US" altLang="zh-CN" sz="2095" b="1">
                <a:solidFill>
                  <a:srgbClr val="FF0000"/>
                </a:solidFill>
                <a:sym typeface="+mn-ea"/>
              </a:rPr>
              <a:t>insert</a:t>
            </a:r>
            <a:r>
              <a:rPr lang="en-US" altLang="zh-CN" sz="2095">
                <a:sym typeface="+mn-ea"/>
              </a:rPr>
              <a:t>('watermark.png', 'bottom-right', 15, 10)</a:t>
            </a:r>
            <a:endParaRPr lang="en-US" altLang="zh-CN" sz="2095">
              <a:sym typeface="+mn-ea"/>
            </a:endParaRP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zh-CN" sz="2095">
                <a:sym typeface="+mn-ea"/>
              </a:rPr>
              <a:t>-&gt;save('new_test.jpg');</a:t>
            </a:r>
            <a:endParaRPr lang="en-US" altLang="zh-CN" sz="2095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ym typeface="+mn-ea"/>
              </a:rPr>
              <a:t>带透明度的图片水印</a:t>
            </a:r>
            <a:endParaRPr lang="zh-CN" altLang="en-US"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325">
                <a:sym typeface="+mn-ea"/>
              </a:rPr>
              <a:t>$logo=ImageManagerStatic::make('watermark.png')-&gt;</a:t>
            </a:r>
            <a:r>
              <a:rPr lang="en-US" altLang="zh-CN" sz="2325" b="1">
                <a:solidFill>
                  <a:srgbClr val="FF0000"/>
                </a:solidFill>
                <a:sym typeface="+mn-ea"/>
              </a:rPr>
              <a:t>opacity</a:t>
            </a:r>
            <a:r>
              <a:rPr lang="en-US" altLang="zh-CN" sz="2325">
                <a:sym typeface="+mn-ea"/>
              </a:rPr>
              <a:t>(20);   //0-100 </a:t>
            </a:r>
            <a:r>
              <a:rPr lang="zh-CN" altLang="en-US" sz="2325">
                <a:sym typeface="+mn-ea"/>
              </a:rPr>
              <a:t>值越小透明度越高</a:t>
            </a:r>
            <a:endParaRPr lang="zh-CN" altLang="en-US" sz="2325"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325">
                <a:sym typeface="+mn-ea"/>
              </a:rPr>
              <a:t>$img=I</a:t>
            </a:r>
            <a:r>
              <a:rPr lang="en-US" altLang="zh-CN" sz="2325">
                <a:sym typeface="+mn-ea"/>
              </a:rPr>
              <a:t>mageManagerStatic::make('test.jpg')</a:t>
            </a:r>
            <a:endParaRPr lang="en-US" altLang="zh-CN" sz="2325"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330">
                <a:sym typeface="+mn-ea"/>
              </a:rPr>
              <a:t>         -&gt;insert($logo, 'top-left', 10, 10)</a:t>
            </a:r>
            <a:endParaRPr lang="en-US" altLang="zh-CN" sz="2330">
              <a:sym typeface="+mn-ea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330">
                <a:sym typeface="+mn-ea"/>
              </a:rPr>
              <a:t>         -&gt;save('new_test.jpg');</a:t>
            </a:r>
            <a:endParaRPr lang="en-US" altLang="zh-CN" sz="3360"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/>
              <a:t>11.</a:t>
            </a:r>
            <a:r>
              <a:rPr lang="zh-CN" altLang="en-US"/>
              <a:t>销毁图像资源</a:t>
            </a:r>
            <a:endParaRPr lang="zh-CN" altLang="en-US"/>
          </a:p>
          <a:p>
            <a:pPr lvl="1">
              <a:lnSpc>
                <a:spcPct val="150000"/>
              </a:lnSpc>
            </a:pPr>
            <a:r>
              <a:rPr lang="en-US" altLang="zh-CN"/>
              <a:t>$img-&gt;</a:t>
            </a:r>
            <a:r>
              <a:rPr lang="en-US" altLang="zh-CN" b="1">
                <a:solidFill>
                  <a:srgbClr val="FF0000"/>
                </a:solidFill>
              </a:rPr>
              <a:t>destroy</a:t>
            </a:r>
            <a:r>
              <a:rPr lang="en-US" altLang="zh-CN"/>
              <a:t>();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2238</Words>
  <Application>WPS 演示</Application>
  <PresentationFormat>自定义</PresentationFormat>
  <Paragraphs>119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PowerPoint 演示文稿</vt:lpstr>
      <vt:lpstr>1. 验证码</vt:lpstr>
      <vt:lpstr>2 文件上传</vt:lpstr>
      <vt:lpstr>上传文件保存目录相关操作</vt:lpstr>
      <vt:lpstr>3 图像处理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938</cp:revision>
  <dcterms:created xsi:type="dcterms:W3CDTF">2016-09-06T02:25:00Z</dcterms:created>
  <dcterms:modified xsi:type="dcterms:W3CDTF">2019-10-08T12:04:50Z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