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76" autoAdjust="0"/>
    <p:restoredTop sz="90295"/>
  </p:normalViewPr>
  <p:slideViewPr>
    <p:cSldViewPr snapToGrid="0" snapToObjects="1">
      <p:cViewPr varScale="1">
        <p:scale>
          <a:sx n="114" d="100"/>
          <a:sy n="114" d="100"/>
        </p:scale>
        <p:origin x="-9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7186" y="3077745"/>
            <a:ext cx="3824509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8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lang="en-US" sz="8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</a:t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2493"/>
            <a:ext cx="10515600" cy="4351338"/>
          </a:xfrm>
        </p:spPr>
        <p:txBody>
          <a:bodyPr/>
          <a:lstStyle/>
          <a:p>
            <a:r>
              <a:rPr lang="en-US" altLang="zh-CN" smtClean="0"/>
              <a:t>PC</a:t>
            </a:r>
            <a:r>
              <a:rPr lang="zh-CN" altLang="en-US" smtClean="0"/>
              <a:t>端网站</a:t>
            </a:r>
            <a:endParaRPr lang="en-US" altLang="zh-CN" smtClean="0"/>
          </a:p>
          <a:p>
            <a:r>
              <a:rPr lang="zh-CN" altLang="en-US" smtClean="0"/>
              <a:t>移动端网站</a:t>
            </a:r>
            <a:endParaRPr lang="en-US" altLang="zh-CN" smtClean="0"/>
          </a:p>
          <a:p>
            <a:r>
              <a:rPr lang="zh-CN" altLang="en-US" smtClean="0"/>
              <a:t>公众号开发</a:t>
            </a:r>
            <a:endParaRPr lang="en-US" altLang="zh-CN" smtClean="0"/>
          </a:p>
          <a:p>
            <a:r>
              <a:rPr lang="zh-CN" altLang="en-US" smtClean="0"/>
              <a:t>小程序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605" y="0"/>
            <a:ext cx="10515600" cy="1121429"/>
          </a:xfrm>
        </p:spPr>
        <p:txBody>
          <a:bodyPr/>
          <a:lstStyle/>
          <a:p>
            <a:r>
              <a:rPr lang="en-US" altLang="zh-CN" smtClean="0"/>
              <a:t>PC</a:t>
            </a:r>
            <a:r>
              <a:rPr lang="zh-CN" altLang="en-US" smtClean="0"/>
              <a:t>端网站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605" y="934497"/>
            <a:ext cx="3546977" cy="561702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mtClean="0"/>
              <a:t>前台</a:t>
            </a:r>
            <a:endParaRPr lang="en-US" altLang="zh-CN" smtClean="0"/>
          </a:p>
          <a:p>
            <a:pPr lvl="1"/>
            <a:r>
              <a:rPr lang="zh-CN" altLang="en-US" smtClean="0"/>
              <a:t>商品展示</a:t>
            </a:r>
            <a:endParaRPr lang="en-US" altLang="zh-CN" smtClean="0"/>
          </a:p>
          <a:p>
            <a:pPr lvl="2"/>
            <a:r>
              <a:rPr lang="zh-CN" altLang="en-US" smtClean="0"/>
              <a:t>首页</a:t>
            </a:r>
            <a:endParaRPr lang="en-US" altLang="zh-CN" smtClean="0"/>
          </a:p>
          <a:p>
            <a:pPr lvl="2"/>
            <a:r>
              <a:rPr lang="zh-CN" altLang="en-US" smtClean="0"/>
              <a:t>详情页</a:t>
            </a:r>
            <a:endParaRPr lang="en-US" altLang="zh-CN" smtClean="0"/>
          </a:p>
          <a:p>
            <a:pPr lvl="1"/>
            <a:r>
              <a:rPr lang="zh-CN" altLang="en-US" smtClean="0"/>
              <a:t>购物模块</a:t>
            </a:r>
            <a:endParaRPr lang="en-US" altLang="zh-CN" smtClean="0"/>
          </a:p>
          <a:p>
            <a:pPr lvl="2"/>
            <a:r>
              <a:rPr lang="zh-CN" altLang="en-US" smtClean="0"/>
              <a:t>购物车</a:t>
            </a:r>
            <a:endParaRPr lang="en-US" altLang="zh-CN" smtClean="0"/>
          </a:p>
          <a:p>
            <a:pPr lvl="2"/>
            <a:r>
              <a:rPr lang="zh-CN" altLang="en-US" smtClean="0"/>
              <a:t>订单</a:t>
            </a:r>
            <a:endParaRPr lang="en-US" altLang="zh-CN" smtClean="0"/>
          </a:p>
          <a:p>
            <a:pPr lvl="2"/>
            <a:r>
              <a:rPr lang="zh-CN" altLang="en-US" smtClean="0"/>
              <a:t>支付</a:t>
            </a:r>
            <a:endParaRPr lang="en-US" altLang="zh-CN" smtClean="0"/>
          </a:p>
          <a:p>
            <a:pPr lvl="1"/>
            <a:r>
              <a:rPr lang="zh-CN" altLang="en-US" smtClean="0"/>
              <a:t>用户中心模块</a:t>
            </a:r>
            <a:endParaRPr lang="en-US" altLang="zh-CN" smtClean="0"/>
          </a:p>
          <a:p>
            <a:pPr lvl="2"/>
            <a:r>
              <a:rPr lang="zh-CN" altLang="en-US" smtClean="0"/>
              <a:t>个人信息管理</a:t>
            </a:r>
            <a:endParaRPr lang="en-US" altLang="zh-CN" smtClean="0"/>
          </a:p>
          <a:p>
            <a:pPr lvl="2"/>
            <a:r>
              <a:rPr lang="zh-CN" altLang="en-US" smtClean="0"/>
              <a:t>购物车管理</a:t>
            </a:r>
            <a:endParaRPr lang="en-US" altLang="zh-CN" smtClean="0"/>
          </a:p>
          <a:p>
            <a:pPr lvl="2"/>
            <a:r>
              <a:rPr lang="zh-CN" altLang="en-US" smtClean="0"/>
              <a:t>收货地址管理</a:t>
            </a:r>
            <a:endParaRPr lang="en-US" altLang="zh-CN" smtClean="0"/>
          </a:p>
          <a:p>
            <a:pPr lvl="2"/>
            <a:r>
              <a:rPr lang="zh-CN" altLang="en-US" smtClean="0"/>
              <a:t>订单管理</a:t>
            </a:r>
            <a:endParaRPr lang="en-US" altLang="zh-CN" smtClean="0"/>
          </a:p>
          <a:p>
            <a:pPr lvl="2"/>
            <a:r>
              <a:rPr lang="zh-CN" altLang="en-US" smtClean="0"/>
              <a:t>收藏管理</a:t>
            </a:r>
            <a:endParaRPr lang="en-US" altLang="zh-CN" smtClean="0"/>
          </a:p>
          <a:p>
            <a:pPr lvl="1"/>
            <a:r>
              <a:rPr lang="zh-CN" altLang="en-US" smtClean="0"/>
              <a:t>登录注册模块</a:t>
            </a:r>
            <a:endParaRPr lang="en-US" altLang="zh-CN" smtClean="0"/>
          </a:p>
          <a:p>
            <a:pPr lvl="2"/>
            <a:r>
              <a:rPr lang="zh-CN" altLang="en-US" smtClean="0"/>
              <a:t>登录</a:t>
            </a:r>
            <a:endParaRPr lang="en-US" altLang="zh-CN" smtClean="0"/>
          </a:p>
          <a:p>
            <a:pPr lvl="3"/>
            <a:r>
              <a:rPr lang="en-US" altLang="zh-CN" smtClean="0">
                <a:solidFill>
                  <a:srgbClr val="FF0000"/>
                </a:solidFill>
              </a:rPr>
              <a:t>QQ</a:t>
            </a:r>
            <a:r>
              <a:rPr lang="zh-CN" altLang="en-US" smtClean="0">
                <a:solidFill>
                  <a:srgbClr val="FF0000"/>
                </a:solidFill>
              </a:rPr>
              <a:t>登录</a:t>
            </a:r>
            <a:endParaRPr lang="zh-CN" altLang="en-US" smtClean="0">
              <a:solidFill>
                <a:srgbClr val="FF0000"/>
              </a:solidFill>
            </a:endParaRPr>
          </a:p>
          <a:p>
            <a:pPr lvl="3"/>
            <a:r>
              <a:rPr lang="zh-CN" altLang="en-US" smtClean="0">
                <a:solidFill>
                  <a:srgbClr val="FF0000"/>
                </a:solidFill>
              </a:rPr>
              <a:t>手机短信登录</a:t>
            </a:r>
            <a:endParaRPr lang="zh-CN" altLang="en-US" smtClean="0">
              <a:solidFill>
                <a:srgbClr val="FF0000"/>
              </a:solidFill>
            </a:endParaRPr>
          </a:p>
          <a:p>
            <a:pPr lvl="3"/>
            <a:r>
              <a:rPr lang="zh-CN" altLang="en-US" smtClean="0">
                <a:solidFill>
                  <a:srgbClr val="FF0000"/>
                </a:solidFill>
              </a:rPr>
              <a:t>邮箱找加密码</a:t>
            </a:r>
            <a:endParaRPr lang="zh-CN" altLang="en-US" smtClean="0">
              <a:solidFill>
                <a:srgbClr val="FF0000"/>
              </a:solidFill>
            </a:endParaRPr>
          </a:p>
          <a:p>
            <a:pPr lvl="2"/>
            <a:r>
              <a:rPr lang="zh-CN" altLang="en-US" smtClean="0"/>
              <a:t>注册</a:t>
            </a:r>
            <a:endParaRPr lang="en-US" altLang="zh-CN" smtClean="0"/>
          </a:p>
          <a:p>
            <a:pPr lvl="1"/>
            <a:r>
              <a:rPr lang="zh-CN" altLang="en-US" smtClean="0"/>
              <a:t>闪购模块</a:t>
            </a:r>
            <a:endParaRPr lang="en-US" altLang="zh-CN" smtClean="0"/>
          </a:p>
          <a:p>
            <a:pPr lvl="1"/>
            <a:r>
              <a:rPr lang="zh-CN" altLang="en-US" smtClean="0"/>
              <a:t>积分兑换模块</a:t>
            </a:r>
            <a:endParaRPr lang="en-US" altLang="zh-CN" smtClean="0"/>
          </a:p>
          <a:p>
            <a:pPr lvl="1"/>
            <a:r>
              <a:rPr lang="zh-CN" altLang="en-US" smtClean="0"/>
              <a:t>签到模块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4" name="内容占位符 2"/>
          <p:cNvSpPr txBox="1"/>
          <p:nvPr/>
        </p:nvSpPr>
        <p:spPr>
          <a:xfrm>
            <a:off x="5586884" y="934497"/>
            <a:ext cx="3235479" cy="5446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后台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登录退出</a:t>
            </a:r>
            <a:endParaRPr kumimoji="0" lang="zh-CN" altLang="en-US" sz="240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系统管理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分类管理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商品管理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会员管理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订单管理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lang="zh-CN" altLang="en-US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广告管理</a:t>
            </a:r>
            <a:endParaRPr lang="zh-CN" altLang="en-US" sz="24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管理员管理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lang="zh-CN" altLang="en-US" sz="24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权限管理</a:t>
            </a:r>
            <a:endParaRPr lang="zh-CN" altLang="en-US" sz="240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角色管理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r>
              <a:rPr lang="zh-CN" altLang="en-US" sz="24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rPr>
              <a:t>菜单管理</a:t>
            </a:r>
            <a:endParaRPr lang="zh-CN" altLang="en-US" sz="240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charset="0"/>
              <a:buChar char="ü"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移动端网站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55167" y="1105319"/>
            <a:ext cx="3235479" cy="544620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mtClean="0"/>
              <a:t>前台</a:t>
            </a:r>
            <a:endParaRPr lang="en-US" altLang="zh-CN" smtClean="0"/>
          </a:p>
          <a:p>
            <a:pPr lvl="1"/>
            <a:r>
              <a:rPr lang="zh-CN" altLang="en-US" smtClean="0"/>
              <a:t>商品展示</a:t>
            </a:r>
            <a:endParaRPr lang="en-US" altLang="zh-CN" smtClean="0"/>
          </a:p>
          <a:p>
            <a:pPr lvl="2"/>
            <a:r>
              <a:rPr lang="zh-CN" altLang="en-US" smtClean="0"/>
              <a:t>首页</a:t>
            </a:r>
            <a:endParaRPr lang="en-US" altLang="zh-CN" smtClean="0"/>
          </a:p>
          <a:p>
            <a:pPr lvl="2"/>
            <a:r>
              <a:rPr lang="zh-CN" altLang="en-US" smtClean="0"/>
              <a:t>详情页</a:t>
            </a:r>
            <a:endParaRPr lang="en-US" altLang="zh-CN" smtClean="0"/>
          </a:p>
          <a:p>
            <a:pPr lvl="1"/>
            <a:r>
              <a:rPr lang="zh-CN" altLang="en-US" smtClean="0"/>
              <a:t>购物模块</a:t>
            </a:r>
            <a:endParaRPr lang="en-US" altLang="zh-CN" smtClean="0"/>
          </a:p>
          <a:p>
            <a:pPr lvl="2"/>
            <a:r>
              <a:rPr lang="zh-CN" altLang="en-US" smtClean="0"/>
              <a:t>购物车</a:t>
            </a:r>
            <a:endParaRPr lang="en-US" altLang="zh-CN" smtClean="0"/>
          </a:p>
          <a:p>
            <a:pPr lvl="2"/>
            <a:r>
              <a:rPr lang="zh-CN" altLang="en-US" smtClean="0"/>
              <a:t>订单</a:t>
            </a:r>
            <a:endParaRPr lang="en-US" altLang="zh-CN" smtClean="0"/>
          </a:p>
          <a:p>
            <a:pPr lvl="2"/>
            <a:r>
              <a:rPr lang="zh-CN" altLang="en-US" smtClean="0"/>
              <a:t>支付</a:t>
            </a:r>
            <a:endParaRPr lang="en-US" altLang="zh-CN" smtClean="0"/>
          </a:p>
          <a:p>
            <a:pPr lvl="1"/>
            <a:r>
              <a:rPr lang="zh-CN" altLang="en-US" smtClean="0"/>
              <a:t>用户中心模块</a:t>
            </a:r>
            <a:endParaRPr lang="en-US" altLang="zh-CN" smtClean="0"/>
          </a:p>
          <a:p>
            <a:pPr lvl="2"/>
            <a:r>
              <a:rPr lang="zh-CN" altLang="en-US" smtClean="0"/>
              <a:t>个人信息管理</a:t>
            </a:r>
            <a:endParaRPr lang="en-US" altLang="zh-CN" smtClean="0"/>
          </a:p>
          <a:p>
            <a:pPr lvl="2"/>
            <a:r>
              <a:rPr lang="zh-CN" altLang="en-US" smtClean="0"/>
              <a:t>购物车管理</a:t>
            </a:r>
            <a:endParaRPr lang="en-US" altLang="zh-CN" smtClean="0"/>
          </a:p>
          <a:p>
            <a:pPr lvl="2"/>
            <a:r>
              <a:rPr lang="zh-CN" altLang="en-US" smtClean="0"/>
              <a:t>收货地址管理</a:t>
            </a:r>
            <a:endParaRPr lang="en-US" altLang="zh-CN" smtClean="0"/>
          </a:p>
          <a:p>
            <a:pPr lvl="2"/>
            <a:r>
              <a:rPr lang="zh-CN" altLang="en-US" smtClean="0"/>
              <a:t>订单管理</a:t>
            </a:r>
            <a:endParaRPr lang="en-US" altLang="zh-CN" smtClean="0"/>
          </a:p>
          <a:p>
            <a:pPr lvl="2"/>
            <a:r>
              <a:rPr lang="zh-CN" altLang="en-US" smtClean="0"/>
              <a:t>收藏管理</a:t>
            </a:r>
            <a:endParaRPr lang="en-US" altLang="zh-CN" smtClean="0"/>
          </a:p>
          <a:p>
            <a:pPr lvl="1"/>
            <a:r>
              <a:rPr lang="zh-CN" altLang="en-US" smtClean="0"/>
              <a:t>登录注册模块</a:t>
            </a:r>
            <a:endParaRPr lang="en-US" altLang="zh-CN" smtClean="0"/>
          </a:p>
          <a:p>
            <a:pPr lvl="2"/>
            <a:r>
              <a:rPr lang="zh-CN" altLang="en-US" smtClean="0"/>
              <a:t>登录</a:t>
            </a:r>
            <a:endParaRPr lang="en-US" altLang="zh-CN" smtClean="0"/>
          </a:p>
          <a:p>
            <a:pPr lvl="2"/>
            <a:r>
              <a:rPr lang="zh-CN" altLang="en-US" smtClean="0"/>
              <a:t>注册</a:t>
            </a:r>
            <a:endParaRPr lang="en-US" altLang="zh-CN" smtClean="0"/>
          </a:p>
          <a:p>
            <a:pPr lvl="1"/>
            <a:r>
              <a:rPr lang="zh-CN" altLang="en-US" smtClean="0"/>
              <a:t>闪购模块</a:t>
            </a:r>
            <a:endParaRPr lang="en-US" altLang="zh-CN" smtClean="0"/>
          </a:p>
          <a:p>
            <a:pPr lvl="1"/>
            <a:r>
              <a:rPr lang="zh-CN" altLang="en-US" smtClean="0"/>
              <a:t>积分兑换模块</a:t>
            </a:r>
            <a:endParaRPr lang="en-US" altLang="zh-CN" smtClean="0"/>
          </a:p>
          <a:p>
            <a:pPr lvl="1"/>
            <a:r>
              <a:rPr lang="zh-CN" altLang="en-US" smtClean="0"/>
              <a:t>签到模块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公众号</a:t>
            </a:r>
            <a:r>
              <a:rPr lang="en-US" altLang="zh-CN" smtClean="0"/>
              <a:t>	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2390"/>
            <a:ext cx="10515600" cy="4864100"/>
          </a:xfrm>
        </p:spPr>
        <p:txBody>
          <a:bodyPr>
            <a:normAutofit/>
          </a:bodyPr>
          <a:lstStyle/>
          <a:p>
            <a:r>
              <a:rPr lang="zh-CN" altLang="en-US" smtClean="0"/>
              <a:t>普通关注消息回复</a:t>
            </a:r>
            <a:endParaRPr lang="en-US" altLang="zh-CN" smtClean="0"/>
          </a:p>
          <a:p>
            <a:pPr lvl="1"/>
            <a:r>
              <a:rPr lang="zh-CN" altLang="en-US" smtClean="0"/>
              <a:t>写入数据库并自动注册为商城用户</a:t>
            </a:r>
            <a:endParaRPr lang="en-US" altLang="zh-CN" smtClean="0"/>
          </a:p>
          <a:p>
            <a:r>
              <a:rPr lang="zh-CN" altLang="en-US" smtClean="0"/>
              <a:t>群发信息功能</a:t>
            </a:r>
            <a:endParaRPr lang="en-US" altLang="zh-CN" smtClean="0"/>
          </a:p>
          <a:p>
            <a:r>
              <a:rPr lang="zh-CN" altLang="en-US" smtClean="0"/>
              <a:t>语音天气预报功能</a:t>
            </a:r>
            <a:endParaRPr lang="zh-CN" altLang="en-US" smtClean="0"/>
          </a:p>
          <a:p>
            <a:r>
              <a:rPr lang="zh-CN" altLang="en-US" smtClean="0"/>
              <a:t>图灵机器人功能</a:t>
            </a:r>
            <a:endParaRPr lang="zh-CN" altLang="en-US" smtClean="0"/>
          </a:p>
          <a:p>
            <a:r>
              <a:rPr lang="zh-CN" altLang="en-US" smtClean="0"/>
              <a:t>自定义菜单添加功能</a:t>
            </a:r>
            <a:endParaRPr lang="zh-CN" altLang="en-US" smtClean="0"/>
          </a:p>
          <a:p>
            <a:r>
              <a:rPr lang="zh-CN" altLang="en-US" smtClean="0"/>
              <a:t>临时二维码的生成及统计功能 </a:t>
            </a:r>
            <a:endParaRPr lang="zh-CN" altLang="en-US" smtClean="0"/>
          </a:p>
          <a:p>
            <a:r>
              <a:rPr lang="zh-CN" altLang="en-US" smtClean="0">
                <a:sym typeface="+mn-ea"/>
              </a:rPr>
              <a:t>微信菜单</a:t>
            </a:r>
            <a:r>
              <a:rPr lang="zh-CN" altLang="en-US" smtClean="0"/>
              <a:t>签到送积分功能</a:t>
            </a:r>
            <a:endParaRPr lang="en-US" altLang="zh-CN" smtClean="0"/>
          </a:p>
          <a:p>
            <a:r>
              <a:rPr lang="zh-CN" altLang="en-US" smtClean="0"/>
              <a:t>微商城微信自动登录功能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4894742"/>
          </a:xfrm>
        </p:spPr>
        <p:txBody>
          <a:bodyPr>
            <a:normAutofit/>
          </a:bodyPr>
          <a:lstStyle/>
          <a:p>
            <a:r>
              <a:rPr lang="zh-CN" altLang="en-US" smtClean="0"/>
              <a:t>封面</a:t>
            </a:r>
            <a:endParaRPr lang="en-US" altLang="zh-CN" smtClean="0"/>
          </a:p>
          <a:p>
            <a:r>
              <a:rPr lang="zh-CN" altLang="en-US" smtClean="0"/>
              <a:t>首页</a:t>
            </a:r>
            <a:endParaRPr lang="en-US" altLang="zh-CN" smtClean="0"/>
          </a:p>
          <a:p>
            <a:pPr lvl="1"/>
            <a:r>
              <a:rPr lang="zh-CN" altLang="en-US" smtClean="0"/>
              <a:t>商品列表</a:t>
            </a:r>
            <a:endParaRPr lang="en-US" altLang="zh-CN" smtClean="0"/>
          </a:p>
          <a:p>
            <a:pPr lvl="1"/>
            <a:r>
              <a:rPr lang="zh-CN" altLang="en-US" smtClean="0"/>
              <a:t>轮播图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详情页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收藏功能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登录页</a:t>
            </a:r>
            <a:endParaRPr lang="en-US" altLang="zh-CN" smtClean="0"/>
          </a:p>
          <a:p>
            <a:r>
              <a:rPr lang="zh-CN" altLang="en-US" smtClean="0"/>
              <a:t>用户中心</a:t>
            </a:r>
            <a:endParaRPr lang="en-US" altLang="zh-CN" smtClean="0"/>
          </a:p>
          <a:p>
            <a:pPr lvl="1"/>
            <a:r>
              <a:rPr lang="zh-CN" altLang="en-US" smtClean="0"/>
              <a:t>更换头像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查看收藏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查看订单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1801" y="2321989"/>
            <a:ext cx="3466590" cy="2069141"/>
          </a:xfrm>
        </p:spPr>
        <p:txBody>
          <a:bodyPr>
            <a:noAutofit/>
          </a:bodyPr>
          <a:lstStyle/>
          <a:p>
            <a:r>
              <a:rPr lang="en-US" altLang="zh-CN" sz="8000" smtClean="0">
                <a:latin typeface="KodchiangUPC" panose="02020603050405020304" pitchFamily="18" charset="-34"/>
                <a:cs typeface="KodchiangUPC" panose="02020603050405020304" pitchFamily="18" charset="-34"/>
              </a:rPr>
              <a:t>Are you ready</a:t>
            </a:r>
            <a:endParaRPr lang="zh-CN" altLang="en-US" sz="13800">
              <a:solidFill>
                <a:srgbClr val="FF0000"/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5278" y="3218416"/>
            <a:ext cx="8547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mtClean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?</a:t>
            </a:r>
            <a:endParaRPr lang="zh-CN" altLang="en-US" sz="9600" b="1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408</Words>
  <Application>WPS 演示</Application>
  <PresentationFormat>自定义</PresentationFormat>
  <Paragraphs>109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KodchiangUPC</vt:lpstr>
      <vt:lpstr>MV Boli</vt:lpstr>
      <vt:lpstr>Arial Unicode MS</vt:lpstr>
      <vt:lpstr>云和</vt:lpstr>
      <vt:lpstr>PowerPoint 演示文稿</vt:lpstr>
      <vt:lpstr>项目 </vt:lpstr>
      <vt:lpstr>PC端网站</vt:lpstr>
      <vt:lpstr>移动端网站</vt:lpstr>
      <vt:lpstr>公众号	</vt:lpstr>
      <vt:lpstr>小程序</vt:lpstr>
      <vt:lpstr>Are you ready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1298</cp:revision>
  <dcterms:created xsi:type="dcterms:W3CDTF">2016-09-06T02:25:00Z</dcterms:created>
  <dcterms:modified xsi:type="dcterms:W3CDTF">2019-09-19T02:01:29Z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