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46" r:id="rId5"/>
    <p:sldId id="344" r:id="rId6"/>
    <p:sldId id="352" r:id="rId7"/>
    <p:sldId id="345" r:id="rId8"/>
    <p:sldId id="35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057" y="2304257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申请短信平台接口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提供短信接口的网站很多，这个推荐一个http://www.ihuyi.com/</a:t>
            </a:r>
            <a:endParaRPr lang="zh-CN" altLang="en-US"/>
          </a:p>
          <a:p>
            <a:r>
              <a:rPr lang="zh-CN" altLang="en-US"/>
              <a:t>步骤：	</a:t>
            </a:r>
            <a:endParaRPr lang="zh-CN" altLang="en-US"/>
          </a:p>
          <a:p>
            <a:pPr lvl="1"/>
            <a:r>
              <a:rPr lang="zh-CN" altLang="en-US"/>
              <a:t>1.向客服申请账号（最好说自己是开发需要，需要n条测试短信）</a:t>
            </a:r>
            <a:endParaRPr lang="zh-CN" altLang="en-US"/>
          </a:p>
          <a:p>
            <a:pPr lvl="1"/>
            <a:r>
              <a:rPr lang="zh-CN" altLang="en-US"/>
              <a:t>2.有了账号后，根</a:t>
            </a:r>
            <a:r>
              <a:rPr lang="zh-CN" altLang="en-US" smtClean="0"/>
              <a:t>据开</a:t>
            </a:r>
            <a:r>
              <a:rPr lang="zh-CN" altLang="en-US"/>
              <a:t>发文档开发</a:t>
            </a:r>
            <a:endParaRPr lang="zh-CN" altLang="en-US"/>
          </a:p>
          <a:p>
            <a:pPr lvl="1"/>
            <a:r>
              <a:rPr lang="zh-CN" altLang="en-US"/>
              <a:t>3.难点：分析其开发文档和demo后，将demo的代码写入项目中合适的位置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开启</a:t>
            </a:r>
            <a:r>
              <a:rPr lang="en-US" altLang="zh-CN"/>
              <a:t>curl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php.ini</a:t>
            </a:r>
            <a:r>
              <a:rPr lang="zh-CN" altLang="en-US"/>
              <a:t>文件中开启</a:t>
            </a:r>
            <a:r>
              <a:rPr lang="en-US" altLang="zh-CN"/>
              <a:t>curl</a:t>
            </a:r>
            <a:r>
              <a:rPr lang="zh-CN" altLang="en-US"/>
              <a:t>扩展</a:t>
            </a:r>
            <a:endParaRPr lang="en-US" altLang="zh-CN" smtClean="0"/>
          </a:p>
          <a:p>
            <a:pPr lvl="1"/>
            <a:r>
              <a:rPr lang="zh-CN" altLang="en-US" smtClean="0"/>
              <a:t>如果使用</a:t>
            </a:r>
            <a:r>
              <a:rPr lang="en-US" altLang="zh-CN" smtClean="0"/>
              <a:t>phpstudy</a:t>
            </a:r>
            <a:r>
              <a:rPr lang="zh-CN" altLang="en-US" smtClean="0"/>
              <a:t>则默认已开启</a:t>
            </a:r>
            <a:endParaRPr lang="zh-CN" altLang="en-US" smtClean="0"/>
          </a:p>
          <a:p>
            <a:pPr lvl="0"/>
            <a:r>
              <a:rPr lang="zh-CN" altLang="en-US">
                <a:sym typeface="+mn-ea"/>
              </a:rPr>
              <a:t>下载</a:t>
            </a:r>
            <a:r>
              <a:rPr lang="en-US" altLang="zh-CN">
                <a:sym typeface="+mn-ea"/>
              </a:rPr>
              <a:t>SDK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自动加载极验类文件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2028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将短信类文件放入</a:t>
            </a:r>
            <a:r>
              <a:rPr lang="en-US" altLang="zh-CN">
                <a:sym typeface="+mn-ea"/>
              </a:rPr>
              <a:t>vendor</a:t>
            </a:r>
            <a:r>
              <a:rPr lang="zh-CN" altLang="en-US">
                <a:sym typeface="+mn-ea"/>
              </a:rPr>
              <a:t>目录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composer.json</a:t>
            </a:r>
            <a:r>
              <a:rPr lang="zh-CN" altLang="en-US"/>
              <a:t>中添加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"autoload":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"classmap": [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"database/seeds",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"database/factories"，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   "vendor/sms"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],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},</a:t>
            </a:r>
            <a:endParaRPr lang="zh-CN" altLang="en-US"/>
          </a:p>
          <a:p>
            <a:r>
              <a:rPr lang="zh-CN" altLang="en-US"/>
              <a:t>执行</a:t>
            </a:r>
            <a:r>
              <a:rPr lang="en-US" altLang="zh-CN"/>
              <a:t>composer dump-autoload </a:t>
            </a:r>
            <a:r>
              <a:rPr lang="zh-CN" altLang="en-US"/>
              <a:t>命令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前端页面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867"/>
            <a:ext cx="10515600" cy="4351338"/>
          </a:xfrm>
        </p:spPr>
        <p:txBody>
          <a:bodyPr/>
          <a:lstStyle/>
          <a:p>
            <a:r>
              <a:rPr lang="zh-CN" altLang="en-US"/>
              <a:t>点需获取短信验证码按钮，发送异步请求</a:t>
            </a:r>
            <a:endParaRPr lang="zh-CN" altLang="en-US"/>
          </a:p>
          <a:p>
            <a:r>
              <a:rPr lang="zh-CN" altLang="en-US"/>
              <a:t>验证成功，开始倒计时。验证失败，显示错误提示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2468880"/>
            <a:ext cx="5606415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/>
              <a:t>调用接口</a:t>
            </a:r>
            <a:r>
              <a:rPr lang="zh-CN" altLang="en-US"/>
              <a:t>发送短信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465580"/>
            <a:ext cx="11692890" cy="43516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1800"/>
              <a:t>public function sendMsg(){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en-US" altLang="zh-CN" sz="1800"/>
              <a:t>//</a:t>
            </a:r>
            <a:r>
              <a:rPr lang="zh-CN" altLang="en-US" sz="1800"/>
              <a:t>实例化短信对象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$sms = new \ihuyi_sms(config('app.msg.appid'),config('app.msg.appkey'),config('app.msg.url'));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</a:t>
            </a:r>
            <a:r>
              <a:rPr lang="en-US" altLang="zh-CN" sz="1800"/>
              <a:t>//</a:t>
            </a:r>
            <a:r>
              <a:rPr lang="zh-CN" altLang="en-US" sz="1800"/>
              <a:t>向指定手机发送短信</a:t>
            </a:r>
            <a:r>
              <a:rPr lang="zh-CN" altLang="en-US" sz="1800"/>
              <a:t>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$sms -&gt; send_sms( request('mobile') );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659</Words>
  <Application>WPS 演示</Application>
  <PresentationFormat>自定义</PresentationFormat>
  <Paragraphs>51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1.申请短信平台接口</vt:lpstr>
      <vt:lpstr>2.开启curl</vt:lpstr>
      <vt:lpstr>自动加载极验类文件</vt:lpstr>
      <vt:lpstr>3.前端页面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206</cp:revision>
  <dcterms:created xsi:type="dcterms:W3CDTF">2016-09-06T02:25:00Z</dcterms:created>
  <dcterms:modified xsi:type="dcterms:W3CDTF">2019-10-23T06:23:02Z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