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61" r:id="rId5"/>
    <p:sldId id="274" r:id="rId6"/>
    <p:sldId id="278" r:id="rId7"/>
    <p:sldId id="267" r:id="rId8"/>
    <p:sldId id="27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7" y="2295367"/>
            <a:ext cx="4246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邮件发送</a:t>
            </a:r>
            <a:endParaRPr lang="zh-CN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 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395"/>
            <a:ext cx="10716260" cy="6082030"/>
          </a:xfrm>
        </p:spPr>
        <p:txBody>
          <a:bodyPr>
            <a:normAutofit fontScale="6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3400"/>
              <a:t>config/mail.php</a:t>
            </a:r>
            <a:endParaRPr lang="en-US" altLang="zh-CN" sz="3400"/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zh-CN" sz="2830">
                <a:sym typeface="+mn-ea"/>
              </a:rPr>
              <a:t>'from' =&gt; [</a:t>
            </a:r>
            <a:endParaRPr lang="en-US" altLang="zh-CN" sz="2830">
              <a:sym typeface="+mn-ea"/>
            </a:endParaRPr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zh-CN" sz="2830">
                <a:sym typeface="+mn-ea"/>
              </a:rPr>
              <a:t>        'address' =&gt; env('MAIL_FROM_ADDRESS', 'hello@example.com'),</a:t>
            </a:r>
            <a:endParaRPr lang="en-US" altLang="zh-CN" sz="2830">
              <a:sym typeface="+mn-ea"/>
            </a:endParaRPr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zh-CN" sz="2830">
                <a:sym typeface="+mn-ea"/>
              </a:rPr>
              <a:t>        'name' =&gt; env('MAIL_FROM_NAME', 'Example'),</a:t>
            </a:r>
            <a:endParaRPr lang="en-US" altLang="zh-CN" sz="2830">
              <a:sym typeface="+mn-ea"/>
            </a:endParaRPr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zh-CN" sz="2830">
                <a:sym typeface="+mn-ea"/>
              </a:rPr>
              <a:t>    ],</a:t>
            </a:r>
            <a:endParaRPr lang="en-US" altLang="zh-CN" sz="2830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400"/>
              <a:t>.env</a:t>
            </a:r>
            <a:endParaRPr lang="en-US" altLang="zh-CN" sz="3400"/>
          </a:p>
          <a:p>
            <a:pPr lvl="1">
              <a:lnSpc>
                <a:spcPct val="160000"/>
              </a:lnSpc>
            </a:pPr>
            <a:r>
              <a:rPr lang="en-US" altLang="zh-CN" sz="2600"/>
              <a:t>MAIL_DRIVER=smtp  //</a:t>
            </a:r>
            <a:r>
              <a:rPr lang="zh-CN" altLang="en-US" sz="2600"/>
              <a:t>邮件驱动</a:t>
            </a:r>
            <a:endParaRPr lang="zh-CN" altLang="en-US" sz="2600"/>
          </a:p>
          <a:p>
            <a:pPr lvl="1">
              <a:lnSpc>
                <a:spcPct val="160000"/>
              </a:lnSpc>
            </a:pPr>
            <a:r>
              <a:rPr lang="en-US" altLang="zh-CN" sz="2600"/>
              <a:t>MAIL_HOST=smtp.126.com  //smtp</a:t>
            </a:r>
            <a:endParaRPr lang="en-US" altLang="zh-CN" sz="2600"/>
          </a:p>
          <a:p>
            <a:pPr lvl="1">
              <a:lnSpc>
                <a:spcPct val="160000"/>
              </a:lnSpc>
            </a:pPr>
            <a:r>
              <a:rPr lang="en-US" altLang="zh-CN" sz="2600"/>
              <a:t>MAIL_PORT=25   //smtp</a:t>
            </a:r>
            <a:r>
              <a:rPr lang="zh-CN" altLang="en-US" sz="2600"/>
              <a:t>端口</a:t>
            </a:r>
            <a:r>
              <a:rPr lang="en-US" altLang="zh-CN" sz="2600"/>
              <a:t>,</a:t>
            </a:r>
            <a:r>
              <a:rPr lang="zh-CN" altLang="en-US" sz="2600"/>
              <a:t>如果是</a:t>
            </a:r>
            <a:r>
              <a:rPr lang="en-US" altLang="zh-CN" sz="2600"/>
              <a:t>ssl</a:t>
            </a:r>
            <a:r>
              <a:rPr lang="zh-CN" altLang="en-US" sz="2600"/>
              <a:t>则端口为465或587</a:t>
            </a:r>
            <a:endParaRPr lang="zh-CN" altLang="en-US" sz="2600"/>
          </a:p>
          <a:p>
            <a:pPr lvl="1">
              <a:lnSpc>
                <a:spcPct val="160000"/>
              </a:lnSpc>
            </a:pPr>
            <a:r>
              <a:rPr lang="en-US" altLang="zh-CN" sz="2600"/>
              <a:t>MAIL_USERNAME=gaoyong0303@126.com // 发件人</a:t>
            </a:r>
            <a:r>
              <a:rPr lang="zh-CN" altLang="en-US" sz="2600"/>
              <a:t>邮箱</a:t>
            </a:r>
            <a:endParaRPr lang="zh-CN" altLang="en-US" sz="2600"/>
          </a:p>
          <a:p>
            <a:pPr lvl="1">
              <a:lnSpc>
                <a:spcPct val="160000"/>
              </a:lnSpc>
            </a:pPr>
            <a:r>
              <a:rPr lang="en-US" altLang="zh-CN" sz="2600"/>
              <a:t>MAIL_PASSWORD=yunhe123 // 密码  注意: </a:t>
            </a:r>
            <a:r>
              <a:rPr lang="en-US" altLang="zh-CN" sz="2600" smtClean="0"/>
              <a:t>126</a:t>
            </a:r>
            <a:r>
              <a:rPr lang="zh-CN" altLang="en-US" sz="2600" smtClean="0"/>
              <a:t>、</a:t>
            </a:r>
            <a:r>
              <a:rPr lang="en-US" altLang="zh-CN" sz="2600" smtClean="0"/>
              <a:t>163</a:t>
            </a:r>
            <a:r>
              <a:rPr lang="en-US" altLang="zh-CN" sz="2600"/>
              <a:t>和QQ邮箱是授权码；不是登录的密码</a:t>
            </a:r>
            <a:endParaRPr lang="en-US" altLang="zh-CN" sz="2600"/>
          </a:p>
          <a:p>
            <a:pPr lvl="1">
              <a:lnSpc>
                <a:spcPct val="160000"/>
              </a:lnSpc>
            </a:pPr>
            <a:r>
              <a:rPr lang="en-US" altLang="zh-CN" sz="2600"/>
              <a:t>MAIL_ENCRYPTION=null // 链接方式  </a:t>
            </a:r>
            <a:r>
              <a:rPr lang="zh-CN" altLang="en-US" sz="2600"/>
              <a:t>如果设置为</a:t>
            </a:r>
            <a:r>
              <a:rPr lang="en-US" altLang="zh-CN" sz="2600" smtClean="0"/>
              <a:t>ssl</a:t>
            </a:r>
            <a:r>
              <a:rPr lang="zh-CN" altLang="en-US" sz="2600" smtClean="0"/>
              <a:t>则端口需设置为</a:t>
            </a:r>
            <a:r>
              <a:rPr lang="en-US" altLang="zh-CN" sz="2600" smtClean="0"/>
              <a:t>465</a:t>
            </a:r>
            <a:r>
              <a:rPr lang="zh-CN" altLang="en-US" sz="2600" smtClean="0"/>
              <a:t>或</a:t>
            </a:r>
            <a:r>
              <a:rPr lang="en-US" altLang="zh-CN" sz="2600" smtClean="0"/>
              <a:t>587</a:t>
            </a:r>
            <a:endParaRPr lang="en-US" altLang="zh-CN" sz="2600" smtClean="0"/>
          </a:p>
          <a:p>
            <a:pPr lvl="1">
              <a:lnSpc>
                <a:spcPct val="160000"/>
              </a:lnSpc>
            </a:pPr>
            <a:r>
              <a:rPr lang="en-US" altLang="zh-CN" sz="2600"/>
              <a:t>MAIL_FROM_ADDRESS=gaoyong0303@126.com //</a:t>
            </a:r>
            <a:r>
              <a:rPr lang="zh-CN" altLang="en-US" sz="2600"/>
              <a:t>邮件显示的发件地址</a:t>
            </a:r>
            <a:endParaRPr lang="en-US" altLang="zh-CN" sz="2600"/>
          </a:p>
          <a:p>
            <a:pPr lvl="1">
              <a:lnSpc>
                <a:spcPct val="160000"/>
              </a:lnSpc>
            </a:pPr>
            <a:r>
              <a:rPr lang="en-US" altLang="zh-CN" sz="2600"/>
              <a:t>MAIL_FROM_NAME=云和商城//</a:t>
            </a:r>
            <a:r>
              <a:rPr lang="zh-CN" altLang="en-US" sz="2600"/>
              <a:t>邮件显示的发件人名称</a:t>
            </a:r>
            <a:endParaRPr lang="en-US" altLang="zh-CN" sz="2600"/>
          </a:p>
          <a:p>
            <a:pPr marL="0" lvl="0" indent="0">
              <a:lnSpc>
                <a:spcPct val="16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申请授权码（网易）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2963" y="1049050"/>
            <a:ext cx="8904287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申请授权码（</a:t>
            </a:r>
            <a:r>
              <a:rPr lang="en-US" altLang="zh-CN" smtClean="0"/>
              <a:t>QQ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1174750"/>
            <a:ext cx="10376535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发送纯文本邮件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102340" cy="4351655"/>
          </a:xfrm>
        </p:spPr>
        <p:txBody>
          <a:bodyPr/>
          <a:lstStyle/>
          <a:p>
            <a:r>
              <a:rPr lang="zh-CN" altLang="en-US"/>
              <a:t>发送存文本邮件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Mail::</a:t>
            </a:r>
            <a:r>
              <a:rPr lang="zh-CN" altLang="en-US" b="1">
                <a:solidFill>
                  <a:srgbClr val="FF0000"/>
                </a:solidFill>
              </a:rPr>
              <a:t>raw</a:t>
            </a:r>
            <a:r>
              <a:rPr lang="zh-CN" altLang="en-US"/>
              <a:t>($content,function($msg){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//邮件标题</a:t>
            </a:r>
            <a:r>
              <a:rPr lang="zh-CN" altLang="en-US"/>
              <a:t>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$msg-&gt;subject( request('title') );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//收件人地址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$msg-&gt;to( request('email') );  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})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发送</a:t>
            </a:r>
            <a:r>
              <a:rPr lang="en-US" altLang="zh-CN"/>
              <a:t>html</a:t>
            </a:r>
            <a:r>
              <a:rPr lang="zh-CN" altLang="en-US"/>
              <a:t>邮件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127740" cy="4351655"/>
          </a:xfrm>
        </p:spPr>
        <p:txBody>
          <a:bodyPr/>
          <a:lstStyle/>
          <a:p>
            <a:r>
              <a:rPr lang="zh-CN" altLang="en-US"/>
              <a:t>发送</a:t>
            </a:r>
            <a:r>
              <a:rPr lang="en-US" altLang="zh-CN"/>
              <a:t>html</a:t>
            </a:r>
            <a:r>
              <a:rPr lang="zh-CN" altLang="en-US"/>
              <a:t>邮件</a:t>
            </a:r>
            <a:endParaRPr lang="zh-CN" altLang="en-US"/>
          </a:p>
          <a:p>
            <a:pPr lvl="1"/>
            <a:r>
              <a:rPr lang="en-US" altLang="zh-CN" sz="2400"/>
              <a:t>test.mail </a:t>
            </a:r>
            <a:r>
              <a:rPr lang="zh-CN" altLang="en-US" sz="2400"/>
              <a:t>为邮件模板文件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 ['content'=&gt;$content] 为向模板分配的数据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/>
              <a:t>Mail::</a:t>
            </a:r>
            <a:r>
              <a:rPr lang="zh-CN" altLang="en-US" b="1">
                <a:solidFill>
                  <a:srgbClr val="FF0000"/>
                </a:solidFill>
              </a:rPr>
              <a:t>send</a:t>
            </a:r>
            <a:r>
              <a:rPr lang="zh-CN" altLang="en-US"/>
              <a:t>('</a:t>
            </a:r>
            <a:r>
              <a:rPr lang="en-US" altLang="zh-CN"/>
              <a:t>test.</a:t>
            </a:r>
            <a:r>
              <a:rPr lang="zh-CN" altLang="en-US"/>
              <a:t>mail', ['content'=&gt;$content], function ($msg)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$msg-&gt;subject(request('title'));  //邮件标题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$msg-&gt;to(request('email'));       //收件人地址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889</Words>
  <Application>WPS 演示</Application>
  <PresentationFormat>自定义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1 配置</vt:lpstr>
      <vt:lpstr>申请授权码（网易）</vt:lpstr>
      <vt:lpstr>申请授权码（QQ）</vt:lpstr>
      <vt:lpstr>2 发送纯文本邮件</vt:lpstr>
      <vt:lpstr>3 发送html邮件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294</cp:revision>
  <dcterms:created xsi:type="dcterms:W3CDTF">2016-09-06T02:25:00Z</dcterms:created>
  <dcterms:modified xsi:type="dcterms:W3CDTF">2019-10-24T07:46:30Z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