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2752" y="3009107"/>
            <a:ext cx="692531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zh-CN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第三方登录</a:t>
            </a:r>
            <a:endParaRPr lang="zh-CN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</a:t>
            </a:r>
            <a:r>
              <a:rPr lang="zh-CN" altLang="en-US"/>
              <a:t>删除无关文件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</a:t>
            </a:r>
            <a:r>
              <a:rPr lang="en-US" altLang="zh-CN"/>
              <a:t>API</a:t>
            </a:r>
            <a:r>
              <a:rPr lang="zh-CN" altLang="en-US"/>
              <a:t>目录之外的文件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API</a:t>
            </a:r>
            <a:r>
              <a:rPr lang="zh-CN" altLang="en-US"/>
              <a:t>目录下面的文件移动到</a:t>
            </a:r>
            <a:r>
              <a:rPr lang="en-US" altLang="zh-CN"/>
              <a:t>SDK</a:t>
            </a:r>
            <a:r>
              <a:rPr lang="zh-CN" altLang="en-US"/>
              <a:t>目录下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463" y="1955483"/>
            <a:ext cx="5268595" cy="2063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0" y="4688205"/>
            <a:ext cx="4485005" cy="1277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85" y="4631055"/>
            <a:ext cx="4126865" cy="1334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 </a:t>
            </a:r>
            <a:r>
              <a:rPr lang="zh-CN" altLang="en-US" smtClean="0"/>
              <a:t>进一步优化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更改常量名称</a:t>
            </a:r>
            <a:endParaRPr lang="en-US" altLang="zh-CN" smtClean="0"/>
          </a:p>
          <a:p>
            <a:r>
              <a:rPr lang="zh-CN" altLang="en-US" smtClean="0"/>
              <a:t>更改</a:t>
            </a:r>
            <a:r>
              <a:rPr lang="en-US" altLang="zh-CN" smtClean="0"/>
              <a:t>qq</a:t>
            </a:r>
            <a:r>
              <a:rPr lang="zh-CN" altLang="en-US" smtClean="0"/>
              <a:t>配置</a:t>
            </a:r>
            <a:endParaRPr lang="zh-CN" altLang="en-US" smtClean="0"/>
          </a:p>
          <a:p>
            <a:r>
              <a:rPr lang="zh-CN" altLang="en-US"/>
              <a:t>修改</a:t>
            </a:r>
            <a:r>
              <a:rPr lang="en-US" altLang="zh-CN"/>
              <a:t>php.ini</a:t>
            </a:r>
            <a:endParaRPr lang="en-US" altLang="zh-CN"/>
          </a:p>
          <a:p>
            <a:pPr lvl="1"/>
            <a:r>
              <a:rPr lang="en-US" altLang="zh-CN"/>
              <a:t>allow_url_fopen = Off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 </a:t>
            </a:r>
            <a:r>
              <a:rPr lang="zh-CN" altLang="en-US" smtClean="0"/>
              <a:t>利用</a:t>
            </a:r>
            <a:r>
              <a:rPr lang="en-US" altLang="zh-CN" smtClean="0"/>
              <a:t>SDK</a:t>
            </a:r>
            <a:r>
              <a:rPr lang="zh-CN" altLang="en-US" smtClean="0"/>
              <a:t>实现</a:t>
            </a:r>
            <a:r>
              <a:rPr lang="en-US" altLang="zh-CN" smtClean="0"/>
              <a:t>QQ</a:t>
            </a:r>
            <a:r>
              <a:rPr lang="zh-CN" altLang="en-US" smtClean="0"/>
              <a:t>互联登录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详情请看</a:t>
            </a:r>
            <a:r>
              <a:rPr lang="en-US" altLang="zh-CN" smtClean="0"/>
              <a:t>DEMO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申请成为开发者并通过审核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https://connect.qq.com/</a:t>
            </a:r>
            <a:endParaRPr lang="zh-CN" altLang="en-US"/>
          </a:p>
          <a:p>
            <a:pPr lvl="1"/>
            <a:r>
              <a:rPr lang="zh-CN" altLang="en-US"/>
              <a:t>使用为</a:t>
            </a:r>
            <a:r>
              <a:rPr lang="en-US" altLang="zh-CN"/>
              <a:t>QQ</a:t>
            </a:r>
            <a:r>
              <a:rPr lang="zh-CN" altLang="en-US"/>
              <a:t>登录即可</a:t>
            </a:r>
            <a:endParaRPr lang="zh-CN" altLang="en-US"/>
          </a:p>
          <a:p>
            <a:pPr lvl="0"/>
            <a:r>
              <a:rPr lang="zh-CN" altLang="en-US"/>
              <a:t>填写资料，申请成为开发者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3348355"/>
            <a:ext cx="9327515" cy="131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创建网站应用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835447"/>
            <a:ext cx="9655175" cy="238506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6750" y="1253140"/>
            <a:ext cx="10515600" cy="4351338"/>
          </a:xfrm>
        </p:spPr>
        <p:txBody>
          <a:bodyPr/>
          <a:lstStyle/>
          <a:p>
            <a:r>
              <a:rPr lang="zh-CN" altLang="en-US"/>
              <a:t>创建应用，获取</a:t>
            </a:r>
            <a:r>
              <a:rPr lang="en-US" altLang="zh-CN" b="1">
                <a:solidFill>
                  <a:srgbClr val="FF0000"/>
                </a:solidFill>
              </a:rPr>
              <a:t>APP ID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FF0000"/>
                </a:solidFill>
              </a:rPr>
              <a:t>APP Key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371671"/>
            <a:ext cx="9655175" cy="1351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放置“QQ登录”按钮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6485"/>
            <a:ext cx="11042015" cy="5372735"/>
          </a:xfrm>
        </p:spPr>
        <p:txBody>
          <a:bodyPr>
            <a:normAutofit fontScale="87500" lnSpcReduction="20000"/>
          </a:bodyPr>
          <a:lstStyle/>
          <a:p>
            <a:r>
              <a:rPr lang="zh-CN" altLang="en-US"/>
              <a:t>&lt;img src=</a:t>
            </a:r>
            <a:r>
              <a:rPr lang="en-US" altLang="zh-CN"/>
              <a:t>'qq.png'</a:t>
            </a:r>
            <a:r>
              <a:rPr lang="zh-CN" altLang="en-US"/>
              <a:t> onclick=</a:t>
            </a:r>
            <a:r>
              <a:rPr lang="en-US" altLang="zh-CN"/>
              <a:t>'toLogin'</a:t>
            </a:r>
            <a:r>
              <a:rPr lang="zh-CN" altLang="en-US"/>
              <a:t>&gt;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&lt;script&gt;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function toLogin()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{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   //以下为按钮点击事件的逻辑。注意这里要重新打开窗口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   //否则后面跳转到QQ登录，授权页面时会直接缩小当前浏览器的窗口，而不是打开新窗口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var A=window.open("oauth/index.php","TencentLogin",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"width=450,height=320,menubar=0,scrollbars=1,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resizable=1,status=1,titlebar=0,toolbar=0,location=1");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}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&lt;/script&gt;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注：</a:t>
            </a:r>
            <a:r>
              <a:rPr lang="en-US" altLang="zh-CN">
                <a:sym typeface="+mn-ea"/>
              </a:rPr>
              <a:t>oauth/index.php</a:t>
            </a:r>
            <a:r>
              <a:rPr lang="zh-CN" altLang="en-US">
                <a:sym typeface="+mn-ea"/>
              </a:rPr>
              <a:t>为调用qq_login函数来实现将页面跳转到QQ登录页面的文件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q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6465" y="-102235"/>
            <a:ext cx="1445260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4.获取Access_Token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获取Authorization Code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通过Authorization Code获取Access Token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通过用户验证登录和授权，获取Access Token，为下一步获取用户的OpenID做准备；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同时，Access Token是应用在调用OpenAPI访问和修改用户数据时必须传入的参数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5.获取用户OpenID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通过输入在上一步获取的Access Token，得到对应用户身份的OpenID</a:t>
            </a:r>
            <a:endParaRPr lang="zh-CN" altLang="en-US"/>
          </a:p>
          <a:p>
            <a:r>
              <a:rPr lang="zh-CN" altLang="en-US"/>
              <a:t>OpenID是此网站上或应用中唯一对应用户身份的标识，网站或应用可将此ID进行存储，便于用户下次登录时辨识其身份，或将其与用户在网站上或应用中的原有账号进行绑定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</a:t>
            </a:r>
            <a:r>
              <a:rPr lang="zh-CN" altLang="en-US"/>
              <a:t>获取用户个人信息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获取到Access Token和OpenID后，可通过调用OpenAPI来获取或修改用户个人信息</a:t>
            </a:r>
            <a:endParaRPr lang="zh-CN" altLang="en-US"/>
          </a:p>
          <a:p>
            <a:pPr lvl="1"/>
            <a:r>
              <a:rPr lang="zh-CN" altLang="en-US"/>
              <a:t>get_user_info</a:t>
            </a:r>
            <a:endParaRPr lang="zh-CN" altLang="en-US"/>
          </a:p>
          <a:p>
            <a:pPr lvl="1"/>
            <a:r>
              <a:rPr lang="zh-CN" altLang="en-US"/>
              <a:t>此接口主要用于网站使用QQ登录时，直接拉取用户在QQ空间的昵称、头像、性别等信息，降低用户的注册成本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</a:t>
            </a:r>
            <a:r>
              <a:rPr lang="zh-CN" altLang="en-US"/>
              <a:t>引入官方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</a:t>
            </a:r>
            <a:r>
              <a:rPr lang="en-US" altLang="zh-CN"/>
              <a:t>SDK</a:t>
            </a:r>
            <a:r>
              <a:rPr lang="zh-CN" altLang="en-US"/>
              <a:t>，并放置到网站根目录下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1993900"/>
            <a:ext cx="628777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</a:t>
            </a:r>
            <a:r>
              <a:rPr lang="zh-CN" altLang="en-US"/>
              <a:t>配置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访问http://www.</a:t>
            </a:r>
            <a:r>
              <a:rPr lang="en-US" altLang="zh-CN"/>
              <a:t>andygao</a:t>
            </a:r>
            <a:r>
              <a:rPr lang="zh-CN" altLang="en-US"/>
              <a:t>.</a:t>
            </a:r>
            <a:r>
              <a:rPr lang="en-US" altLang="zh-CN"/>
              <a:t>top</a:t>
            </a:r>
            <a:r>
              <a:rPr lang="zh-CN" altLang="en-US"/>
              <a:t>/Connect2.1/进行配置</a:t>
            </a:r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2218055"/>
            <a:ext cx="7068820" cy="3900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1079</Words>
  <Application>WPS 演示</Application>
  <PresentationFormat>自定义</PresentationFormat>
  <Paragraphs>86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1.申请成为开发者并通过审核</vt:lpstr>
      <vt:lpstr>2.创建网站应用</vt:lpstr>
      <vt:lpstr>3.放置“QQ登录”按钮</vt:lpstr>
      <vt:lpstr>4.获取Access_Token</vt:lpstr>
      <vt:lpstr>5.获取用户OpenID</vt:lpstr>
      <vt:lpstr>6.获取用户个人信息</vt:lpstr>
      <vt:lpstr>7.引入官方SDK</vt:lpstr>
      <vt:lpstr>8.配置SDK</vt:lpstr>
      <vt:lpstr>9.删除无关文件</vt:lpstr>
      <vt:lpstr>10 进一步优化SDK</vt:lpstr>
      <vt:lpstr>12 利用SDK实现QQ互联登录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259</cp:revision>
  <dcterms:created xsi:type="dcterms:W3CDTF">2016-09-06T02:25:00Z</dcterms:created>
  <dcterms:modified xsi:type="dcterms:W3CDTF">2019-10-27T03:54:05Z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