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46" r:id="rId5"/>
    <p:sldId id="344" r:id="rId6"/>
    <p:sldId id="345" r:id="rId7"/>
    <p:sldId id="348" r:id="rId8"/>
    <p:sldId id="347" r:id="rId9"/>
    <p:sldId id="352" r:id="rId10"/>
    <p:sldId id="353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3"/>
    <p:restoredTop sz="98942" autoAdjust="0"/>
  </p:normalViewPr>
  <p:slideViewPr>
    <p:cSldViewPr snapToGrid="0" snapToObjects="1">
      <p:cViewPr varScale="1">
        <p:scale>
          <a:sx n="113" d="100"/>
          <a:sy n="113" d="100"/>
        </p:scale>
        <p:origin x="-9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3057" y="2304257"/>
            <a:ext cx="3916045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endParaRPr lang="en-US" altLang="zh-CN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获取 ECharts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http://echarts.baidu.com/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t>引入 ECharts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&lt;script src="echarts.min.js"&gt;&lt;/script&gt;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准备一个具备高宽的 DOM 容器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&lt;body&gt;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zh-CN" altLang="en-US" sz="2400"/>
              <a:t>   &lt;div id="main" style="width: 600px;height:400px;"&gt;&lt;/div&gt;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&lt;/body&gt;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</a:t>
            </a:r>
            <a:r>
              <a:rPr>
                <a:sym typeface="+mn-ea"/>
              </a:rPr>
              <a:t>初始化echarts实例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605" y="1343025"/>
            <a:ext cx="10515600" cy="958215"/>
          </a:xfrm>
        </p:spPr>
        <p:txBody>
          <a:bodyPr/>
          <a:lstStyle/>
          <a:p>
            <a:r>
              <a:rPr sz="2400"/>
              <a:t> 基于准备好的dom，初始化echarts实例</a:t>
            </a:r>
            <a:endParaRPr sz="2400"/>
          </a:p>
          <a:p>
            <a:pPr marL="0" indent="0">
              <a:buNone/>
            </a:pPr>
            <a:r>
              <a:rPr sz="2400"/>
              <a:t> var myChart = echarts.init(document.getElementById('main'));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605" y="17145"/>
            <a:ext cx="10515600" cy="1128395"/>
          </a:xfrm>
        </p:spPr>
        <p:txBody>
          <a:bodyPr/>
          <a:lstStyle/>
          <a:p>
            <a:r>
              <a:rPr lang="en-US" altLang="zh-CN"/>
              <a:t>5.</a:t>
            </a:r>
            <a:r>
              <a:rPr lang="zh-CN" altLang="en-US"/>
              <a:t>指定图表的配置项和数据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3125"/>
            <a:ext cx="10483215" cy="5791200"/>
          </a:xfrm>
        </p:spPr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zh-CN" altLang="en-US"/>
              <a:t>var option =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title: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text: 'ECharts 入门示例'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},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tooltip: {},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legend: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data:['销量']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},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xAxis: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data: ["衬衫","羊毛衫","雪纺衫","裤子","高跟鞋","袜子"]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},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yAxis: {},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series: [{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name: '销量',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type: 'bar',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data: [5, 20, 36, 10, 10, 20]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}]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</a:t>
            </a:r>
            <a:r>
              <a:rPr lang="zh-CN" altLang="en-US"/>
              <a:t>使用刚指定的配置项和数据显示图表。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myChart.setOption(option);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4190" y="2797810"/>
            <a:ext cx="6448425" cy="2683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 异步数据加载和更新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180"/>
            <a:ext cx="10688320" cy="514921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altLang="en-US"/>
              <a:t> $.get('</a:t>
            </a:r>
            <a:r>
              <a:rPr lang="zh-CN" altLang="en-US">
                <a:sym typeface="+mn-ea"/>
              </a:rPr>
              <a:t>'</a:t>
            </a:r>
            <a:r>
              <a:rPr lang="zh-CN" altLang="en-US"/>
              <a:t>).done(function (data)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r>
              <a:rPr lang="en-US" altLang="zh-CN"/>
              <a:t>//</a:t>
            </a:r>
            <a:r>
              <a:rPr lang="zh-CN" altLang="en-US"/>
              <a:t>console.log(data);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// 填入数据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myChart.setOption({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xAxis: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data: data.info.x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},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series: [{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// 根据名字对应到相应的系列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name: '销量1',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data: data.info.y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}]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});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1114</Words>
  <Application>WPS 演示</Application>
  <PresentationFormat>自定义</PresentationFormat>
  <Paragraphs>69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1.获取 ECharts</vt:lpstr>
      <vt:lpstr>2.引入 ECharts</vt:lpstr>
      <vt:lpstr>3.准备一个具备高宽的 DOM 容器</vt:lpstr>
      <vt:lpstr>4.初始化echarts实例</vt:lpstr>
      <vt:lpstr>5.指定图表的配置项和数据</vt:lpstr>
      <vt:lpstr>6.使用刚指定的配置项和数据显示图表。</vt:lpstr>
      <vt:lpstr>7 异步数据加载和更新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226</cp:revision>
  <dcterms:created xsi:type="dcterms:W3CDTF">2016-09-06T02:25:00Z</dcterms:created>
  <dcterms:modified xsi:type="dcterms:W3CDTF">2019-10-28T06:08:14Z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