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62" r:id="rId5"/>
    <p:sldId id="263" r:id="rId6"/>
    <p:sldId id="264" r:id="rId7"/>
    <p:sldId id="267" r:id="rId8"/>
    <p:sldId id="265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5875" y="2295367"/>
            <a:ext cx="6888039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导入导出</a:t>
            </a:r>
            <a:endParaRPr lang="zh-CN" altLang="zh-CN"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composer require "maatwebsite/excel:~2.1.0"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65865"/>
            <a:ext cx="11208391" cy="43513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mtClean="0"/>
              <a:t>修改配置文件</a:t>
            </a:r>
            <a:r>
              <a:rPr lang="en-US" altLang="zh-CN" smtClean="0"/>
              <a:t>config/app.php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	'providers' =&gt; [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		Maatwebsite\Excel\ExcelServiceProvider::class,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	]</a:t>
            </a:r>
            <a:endParaRPr lang="en-US" altLang="zh-CN" smtClean="0"/>
          </a:p>
          <a:p>
            <a:pPr lvl="2">
              <a:buNone/>
            </a:pPr>
            <a:r>
              <a:rPr lang="en-US" altLang="zh-CN" sz="1400" smtClean="0"/>
              <a:t>    </a:t>
            </a:r>
            <a:r>
              <a:rPr lang="en-US" altLang="zh-CN" smtClean="0"/>
              <a:t>'aliases' =&gt; [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	 	'Excel' =&gt; Maatwebsite\Excel\Facades\Excel::class,</a:t>
            </a:r>
            <a:br>
              <a:rPr lang="en-US" altLang="zh-CN" smtClean="0"/>
            </a:br>
            <a:r>
              <a:rPr lang="en-US" altLang="zh-CN" smtClean="0"/>
              <a:t>],</a:t>
            </a: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r>
              <a:rPr lang="zh-CN" altLang="en-US" smtClean="0"/>
              <a:t>生成配置文件</a:t>
            </a:r>
            <a:r>
              <a:rPr lang="en-US" altLang="zh-CN" smtClean="0"/>
              <a:t>excel.php</a:t>
            </a:r>
            <a:endParaRPr lang="en-US" altLang="zh-CN" smtClean="0"/>
          </a:p>
          <a:p>
            <a:pPr lvl="1">
              <a:lnSpc>
                <a:spcPct val="170000"/>
              </a:lnSpc>
            </a:pPr>
            <a:r>
              <a:rPr lang="en-US" altLang="zh-CN" smtClean="0"/>
              <a:t>php artisan vendor:publish --provider="Maatwebsite\Excel\ExcelServiceProvider"</a:t>
            </a:r>
            <a:endParaRPr lang="en-US" altLang="zh-CN" smtClean="0"/>
          </a:p>
          <a:p>
            <a:pPr lvl="2">
              <a:buNone/>
            </a:pPr>
            <a:br>
              <a:rPr lang="zh-CN" altLang="en-US" smtClean="0"/>
            </a:br>
            <a:br>
              <a:rPr lang="en-US" altLang="zh-CN" smtClean="0"/>
            </a:b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导出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9626" y="1342492"/>
            <a:ext cx="7281644" cy="39703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public function export(){ </a:t>
            </a:r>
            <a:endParaRPr lang="en-US" altLang="zh-CN" smtClean="0"/>
          </a:p>
          <a:p>
            <a:pPr lvl="1"/>
            <a:r>
              <a:rPr lang="en-US" altLang="zh-CN" smtClean="0"/>
              <a:t>$cellData = [ </a:t>
            </a:r>
            <a:endParaRPr lang="en-US" altLang="zh-CN" smtClean="0"/>
          </a:p>
          <a:p>
            <a:pPr lvl="2"/>
            <a:r>
              <a:rPr lang="en-US" altLang="zh-CN" smtClean="0"/>
              <a:t>['</a:t>
            </a:r>
            <a:r>
              <a:rPr lang="zh-CN" altLang="en-US" smtClean="0"/>
              <a:t>学号</a:t>
            </a:r>
            <a:r>
              <a:rPr lang="en-US" altLang="zh-CN" smtClean="0"/>
              <a:t>','</a:t>
            </a:r>
            <a:r>
              <a:rPr lang="zh-CN" altLang="en-US" smtClean="0"/>
              <a:t>姓名</a:t>
            </a:r>
            <a:r>
              <a:rPr lang="en-US" altLang="zh-CN" smtClean="0"/>
              <a:t>','</a:t>
            </a:r>
            <a:r>
              <a:rPr lang="zh-CN" altLang="en-US" smtClean="0"/>
              <a:t>成绩</a:t>
            </a:r>
            <a:r>
              <a:rPr lang="en-US" altLang="zh-CN" smtClean="0"/>
              <a:t>'], </a:t>
            </a:r>
            <a:endParaRPr lang="en-US" altLang="zh-CN" smtClean="0"/>
          </a:p>
          <a:p>
            <a:pPr lvl="2"/>
            <a:r>
              <a:rPr lang="en-US" altLang="zh-CN" smtClean="0"/>
              <a:t>['10001','AAAAA','99'],</a:t>
            </a:r>
            <a:endParaRPr lang="en-US" altLang="zh-CN" smtClean="0"/>
          </a:p>
          <a:p>
            <a:pPr lvl="2"/>
            <a:r>
              <a:rPr lang="en-US" altLang="zh-CN" smtClean="0"/>
              <a:t> ['10002','BBBBB','92'], </a:t>
            </a:r>
            <a:endParaRPr lang="en-US" altLang="zh-CN" smtClean="0"/>
          </a:p>
          <a:p>
            <a:pPr lvl="2"/>
            <a:r>
              <a:rPr lang="en-US" altLang="zh-CN" smtClean="0"/>
              <a:t>['10003','CCCCC','95'], </a:t>
            </a:r>
            <a:endParaRPr lang="en-US" altLang="zh-CN" smtClean="0"/>
          </a:p>
          <a:p>
            <a:pPr lvl="2"/>
            <a:r>
              <a:rPr lang="en-US" altLang="zh-CN" smtClean="0"/>
              <a:t>['10004','DDDDD','89'], </a:t>
            </a:r>
            <a:endParaRPr lang="en-US" altLang="zh-CN" smtClean="0"/>
          </a:p>
          <a:p>
            <a:pPr lvl="2"/>
            <a:r>
              <a:rPr lang="en-US" altLang="zh-CN" smtClean="0"/>
              <a:t>['10005','EEEEE','96'], </a:t>
            </a:r>
            <a:endParaRPr lang="en-US" altLang="zh-CN" smtClean="0"/>
          </a:p>
          <a:p>
            <a:pPr lvl="1"/>
            <a:r>
              <a:rPr lang="en-US" altLang="zh-CN" smtClean="0"/>
              <a:t>]; </a:t>
            </a:r>
            <a:endParaRPr lang="en-US" altLang="zh-CN" smtClean="0"/>
          </a:p>
          <a:p>
            <a:pPr lvl="1"/>
            <a:r>
              <a:rPr lang="en-US" altLang="zh-CN" smtClean="0"/>
              <a:t>Excel::create('</a:t>
            </a:r>
            <a:r>
              <a:rPr lang="zh-CN" altLang="en-US" smtClean="0"/>
              <a:t>学生成绩</a:t>
            </a:r>
            <a:r>
              <a:rPr lang="en-US" altLang="zh-CN" smtClean="0"/>
              <a:t>',function($excel) use ($cellData){ </a:t>
            </a:r>
            <a:endParaRPr lang="en-US" altLang="zh-CN" smtClean="0"/>
          </a:p>
          <a:p>
            <a:pPr lvl="2"/>
            <a:r>
              <a:rPr lang="en-US" altLang="zh-CN" smtClean="0"/>
              <a:t>$excel-&gt;sheet('score', function($sheet) use ($cellData){ </a:t>
            </a:r>
            <a:endParaRPr lang="en-US" altLang="zh-CN" smtClean="0"/>
          </a:p>
          <a:p>
            <a:pPr lvl="2"/>
            <a:r>
              <a:rPr lang="en-US" altLang="zh-CN" smtClean="0"/>
              <a:t>	$sheet-&gt;rows($cellData); </a:t>
            </a:r>
            <a:endParaRPr lang="en-US" altLang="zh-CN" smtClean="0"/>
          </a:p>
          <a:p>
            <a:pPr lvl="2"/>
            <a:r>
              <a:rPr lang="en-US" altLang="zh-CN" smtClean="0"/>
              <a:t>}); </a:t>
            </a:r>
            <a:endParaRPr lang="en-US" altLang="zh-CN" smtClean="0"/>
          </a:p>
          <a:p>
            <a:pPr lvl="1"/>
            <a:r>
              <a:rPr lang="en-US" altLang="zh-CN" smtClean="0"/>
              <a:t>})-&gt;export('xls'); }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导出（二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        $data = Goods::from('goods as g')</a:t>
            </a:r>
            <a:endParaRPr lang="zh-CN" altLang="en-US" sz="2000"/>
          </a:p>
          <a:p>
            <a:r>
              <a:rPr lang="zh-CN" altLang="en-US" sz="2000"/>
              <a:t>            -&gt;leftjoin('category as c','g.cid','=','c.id')</a:t>
            </a:r>
            <a:endParaRPr lang="zh-CN" altLang="en-US" sz="2000"/>
          </a:p>
          <a:p>
            <a:r>
              <a:rPr lang="zh-CN" altLang="en-US" sz="2000"/>
              <a:t>            -&gt;select('g.id','goodsname','catename','price','img_dir','image')</a:t>
            </a:r>
            <a:endParaRPr lang="zh-CN" altLang="en-US" sz="2000"/>
          </a:p>
          <a:p>
            <a:r>
              <a:rPr lang="zh-CN" altLang="en-US" sz="2000"/>
              <a:t>            -&gt;orderBy('g.id','desc')</a:t>
            </a:r>
            <a:endParaRPr lang="zh-CN" altLang="en-US" sz="2000"/>
          </a:p>
          <a:p>
            <a:r>
              <a:rPr lang="zh-CN" altLang="en-US" sz="2000"/>
              <a:t>            -&gt;get();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       Excel::create('商品列表', function($excel) use($data){</a:t>
            </a:r>
            <a:endParaRPr lang="zh-CN" altLang="en-US" sz="2000"/>
          </a:p>
          <a:p>
            <a:r>
              <a:rPr lang="zh-CN" altLang="en-US" sz="2000"/>
              <a:t>            $excel -&gt; sheet('工作表1', function($sheet) use($data){</a:t>
            </a:r>
            <a:endParaRPr lang="zh-CN" altLang="en-US" sz="2000"/>
          </a:p>
          <a:p>
            <a:r>
              <a:rPr lang="zh-CN" altLang="en-US" sz="2000"/>
              <a:t>                $sheet -&gt; loadView( 'admin.goods.exportExcel',['goods'=&gt;$data] );</a:t>
            </a:r>
            <a:endParaRPr lang="zh-CN" altLang="en-US" sz="2000"/>
          </a:p>
          <a:p>
            <a:r>
              <a:rPr lang="zh-CN" altLang="en-US" sz="2000"/>
              <a:t>            });</a:t>
            </a:r>
            <a:endParaRPr lang="zh-CN" altLang="en-US" sz="2000"/>
          </a:p>
          <a:p>
            <a:r>
              <a:rPr lang="zh-CN" altLang="en-US" sz="2000"/>
              <a:t>        }) -&gt; export('xls');</a:t>
            </a:r>
            <a:endParaRPr lang="zh-CN" altLang="en-US" sz="2000"/>
          </a:p>
          <a:p>
            <a:r>
              <a:rPr lang="zh-CN" altLang="en-US" sz="2000"/>
              <a:t>    }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导入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98957" y="1743396"/>
            <a:ext cx="7021585" cy="230695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public function importExcel(){</a:t>
            </a:r>
            <a:br>
              <a:rPr lang="en-US" altLang="zh-CN" smtClean="0"/>
            </a:br>
            <a:r>
              <a:rPr lang="en-US" altLang="zh-CN" smtClean="0"/>
              <a:t>        $filePath = </a:t>
            </a:r>
            <a:r>
              <a:rPr lang="en-US" altLang="zh-CN" i="1" smtClean="0"/>
              <a:t>mb_convert_encoding </a:t>
            </a:r>
            <a:r>
              <a:rPr lang="en-US" altLang="zh-CN" smtClean="0"/>
              <a:t>(‘</a:t>
            </a:r>
            <a:r>
              <a:rPr lang="zh-CN" altLang="en-US" smtClean="0"/>
              <a:t>学生成绩</a:t>
            </a:r>
            <a:r>
              <a:rPr lang="en-US" altLang="zh-CN" smtClean="0"/>
              <a:t>', 'gbk', 'utf-8' ).'.xls';</a:t>
            </a:r>
            <a:br>
              <a:rPr lang="en-US" altLang="zh-CN" smtClean="0"/>
            </a:br>
            <a:r>
              <a:rPr lang="en-US" altLang="zh-CN" smtClean="0"/>
              <a:t>        Excel::load($filePath, function(</a:t>
            </a:r>
            <a:r>
              <a:rPr lang="en-US" altLang="zh-CN" i="1" smtClean="0"/>
              <a:t>$reader</a:t>
            </a:r>
            <a:r>
              <a:rPr lang="en-US" altLang="zh-CN" smtClean="0"/>
              <a:t>) {</a:t>
            </a:r>
            <a:br>
              <a:rPr lang="en-US" altLang="zh-CN" smtClean="0"/>
            </a:br>
            <a:r>
              <a:rPr lang="en-US" altLang="zh-CN" smtClean="0"/>
              <a:t>            </a:t>
            </a:r>
            <a:r>
              <a:rPr lang="en-US" altLang="zh-CN" i="1" smtClean="0"/>
              <a:t>$reader</a:t>
            </a:r>
            <a:r>
              <a:rPr lang="en-US" altLang="zh-CN" smtClean="0"/>
              <a:t>-&gt;ignoreEmpty();</a:t>
            </a:r>
            <a:br>
              <a:rPr lang="en-US" altLang="zh-CN" smtClean="0"/>
            </a:br>
            <a:r>
              <a:rPr lang="en-US" altLang="zh-CN" smtClean="0"/>
              <a:t>            $data = </a:t>
            </a:r>
            <a:r>
              <a:rPr lang="en-US" altLang="zh-CN" i="1" smtClean="0"/>
              <a:t>$reader</a:t>
            </a:r>
            <a:r>
              <a:rPr lang="en-US" altLang="zh-CN" smtClean="0"/>
              <a:t>-&gt;all()-&gt;toArray();</a:t>
            </a:r>
            <a:br>
              <a:rPr lang="en-US" altLang="zh-CN" smtClean="0"/>
            </a:br>
            <a:r>
              <a:rPr lang="en-US" altLang="zh-CN" smtClean="0"/>
              <a:t>           print_r($data);</a:t>
            </a:r>
            <a:br>
              <a:rPr lang="en-US" altLang="zh-CN" smtClean="0"/>
            </a:br>
            <a:r>
              <a:rPr lang="en-US" altLang="zh-CN" smtClean="0"/>
              <a:t>        },'utf-8');</a:t>
            </a:r>
            <a:br>
              <a:rPr lang="en-US" altLang="zh-CN" smtClean="0"/>
            </a:br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1439</Words>
  <Application>WPS 演示</Application>
  <PresentationFormat>自定义</PresentationFormat>
  <Paragraphs>60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安装</vt:lpstr>
      <vt:lpstr>配置</vt:lpstr>
      <vt:lpstr>导出</vt:lpstr>
      <vt:lpstr>PowerPoint 演示文稿</vt:lpstr>
      <vt:lpstr>导入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332</cp:revision>
  <dcterms:created xsi:type="dcterms:W3CDTF">2016-09-06T02:25:00Z</dcterms:created>
  <dcterms:modified xsi:type="dcterms:W3CDTF">2019-11-07T08:07:43Z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