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85" r:id="rId5"/>
    <p:sldId id="286" r:id="rId6"/>
    <p:sldId id="287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73"/>
    <p:restoredTop sz="90295"/>
  </p:normalViewPr>
  <p:slideViewPr>
    <p:cSldViewPr snapToGrid="0" snapToObjects="1">
      <p:cViewPr varScale="1">
        <p:scale>
          <a:sx n="114" d="100"/>
          <a:sy n="114" d="100"/>
        </p:scale>
        <p:origin x="-912" y="-96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605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42752" y="3009107"/>
            <a:ext cx="4926965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8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AjaxPage</a:t>
            </a:r>
            <a:endParaRPr lang="en-US" sz="8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自动加载异步分页类文件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>
                <a:sym typeface="+mn-ea"/>
              </a:rPr>
              <a:t>将异步分页类文件放入</a:t>
            </a:r>
            <a:r>
              <a:rPr lang="en-US" altLang="zh-CN">
                <a:sym typeface="+mn-ea"/>
              </a:rPr>
              <a:t>vendor</a:t>
            </a:r>
            <a:r>
              <a:rPr lang="zh-CN" altLang="en-US">
                <a:sym typeface="+mn-ea"/>
              </a:rPr>
              <a:t>目录</a:t>
            </a:r>
            <a:endParaRPr lang="zh-CN" altLang="en-US"/>
          </a:p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composer.json</a:t>
            </a:r>
            <a:r>
              <a:rPr lang="zh-CN" altLang="en-US">
                <a:sym typeface="+mn-ea"/>
              </a:rPr>
              <a:t>中添加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"autoload": {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"classmap": [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"database/seeds",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"database/factories"，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   "vendor/ajaxpage"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],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},</a:t>
            </a:r>
            <a:endParaRPr lang="zh-CN" altLang="en-US"/>
          </a:p>
          <a:p>
            <a:r>
              <a:rPr lang="zh-CN" altLang="en-US">
                <a:sym typeface="+mn-ea"/>
              </a:rPr>
              <a:t>执行</a:t>
            </a:r>
            <a:r>
              <a:rPr lang="en-US" altLang="zh-CN">
                <a:sym typeface="+mn-ea"/>
              </a:rPr>
              <a:t>composer dump-autoload </a:t>
            </a:r>
            <a:r>
              <a:rPr lang="zh-CN" altLang="en-US">
                <a:sym typeface="+mn-ea"/>
              </a:rPr>
              <a:t>命令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异步分页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实例化分页对象</a:t>
            </a:r>
            <a:endParaRPr lang="zh-CN" altLang="en-US"/>
          </a:p>
          <a:p>
            <a:pPr lvl="1"/>
            <a:r>
              <a:rPr lang="zh-CN" altLang="en-US"/>
              <a:t>$page=new \AjaxPage(</a:t>
            </a:r>
            <a:r>
              <a:rPr lang="en-US" altLang="zh-CN"/>
              <a:t>100</a:t>
            </a:r>
            <a:r>
              <a:rPr lang="zh-CN" altLang="en-US"/>
              <a:t>,</a:t>
            </a:r>
            <a:r>
              <a:rPr lang="en-US" altLang="zh-CN"/>
              <a:t>5</a:t>
            </a:r>
            <a:r>
              <a:rPr lang="zh-CN" altLang="en-US"/>
              <a:t>,'search'); </a:t>
            </a:r>
            <a:endParaRPr lang="zh-CN" altLang="en-US"/>
          </a:p>
          <a:p>
            <a:pPr lvl="2"/>
            <a:r>
              <a:rPr lang="zh-CN" altLang="en-US"/>
              <a:t>第一个参数是总记录数</a:t>
            </a:r>
            <a:endParaRPr lang="zh-CN" altLang="en-US"/>
          </a:p>
          <a:p>
            <a:pPr lvl="2"/>
            <a:r>
              <a:rPr lang="zh-CN" altLang="en-US"/>
              <a:t>第二个参数是页面显示的记录数</a:t>
            </a:r>
            <a:endParaRPr lang="zh-CN" altLang="en-US"/>
          </a:p>
          <a:p>
            <a:pPr lvl="2"/>
            <a:r>
              <a:rPr lang="zh-CN" altLang="en-US"/>
              <a:t>第三个参数是异步换页时</a:t>
            </a:r>
            <a:r>
              <a:rPr lang="zh-CN" altLang="en-US">
                <a:sym typeface="+mn-ea"/>
              </a:rPr>
              <a:t>调用</a:t>
            </a:r>
            <a:r>
              <a:rPr lang="zh-CN" altLang="en-US"/>
              <a:t>的ajax函数名</a:t>
            </a:r>
            <a:endParaRPr lang="zh-CN" altLang="en-US"/>
          </a:p>
          <a:p>
            <a:r>
              <a:rPr lang="zh-CN" altLang="en-US"/>
              <a:t>获取分页代码        </a:t>
            </a:r>
            <a:endParaRPr lang="zh-CN" altLang="en-US"/>
          </a:p>
          <a:p>
            <a:pPr lvl="1"/>
            <a:r>
              <a:rPr lang="zh-CN" altLang="en-US"/>
              <a:t>$show=$page-&gt;show();</a:t>
            </a:r>
            <a:endParaRPr lang="zh-CN" altLang="en-US"/>
          </a:p>
          <a:p>
            <a:pPr lvl="0"/>
            <a:r>
              <a:rPr lang="zh-CN" altLang="en-US"/>
              <a:t>前端页面展示分页代码</a:t>
            </a:r>
            <a:endParaRPr lang="zh-CN" altLang="en-US"/>
          </a:p>
          <a:p>
            <a:pPr lvl="1"/>
            <a:r>
              <a:rPr lang="en-US" altLang="zh-CN"/>
              <a:t>{!!$show!!}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2605" y="1343310"/>
            <a:ext cx="10515600" cy="4351338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	function search(page,url){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var page=page?page:1;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var url=url?url:"{{url('goodsDetail/1')}}";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		$.get(url,{"page":page},function(res){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	$('#goods-comments-list').html(res);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})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}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555</Words>
  <Application>WPS 演示</Application>
  <PresentationFormat>自定义</PresentationFormat>
  <Paragraphs>44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Arial Unicode MS</vt:lpstr>
      <vt:lpstr>云和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280</cp:revision>
  <dcterms:created xsi:type="dcterms:W3CDTF">2016-09-06T02:25:00Z</dcterms:created>
  <dcterms:modified xsi:type="dcterms:W3CDTF">2019-11-05T04:09:36Z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