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74" r:id="rId5"/>
    <p:sldId id="263" r:id="rId6"/>
    <p:sldId id="264" r:id="rId7"/>
    <p:sldId id="267" r:id="rId8"/>
    <p:sldId id="265" r:id="rId9"/>
    <p:sldId id="266" r:id="rId10"/>
    <p:sldId id="268" r:id="rId11"/>
    <p:sldId id="297" r:id="rId12"/>
    <p:sldId id="269" r:id="rId13"/>
    <p:sldId id="272" r:id="rId14"/>
    <p:sldId id="289" r:id="rId15"/>
    <p:sldId id="270" r:id="rId16"/>
    <p:sldId id="271" r:id="rId17"/>
    <p:sldId id="275" r:id="rId18"/>
    <p:sldId id="277" r:id="rId19"/>
    <p:sldId id="276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057" y="2304257"/>
            <a:ext cx="301815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Question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4351338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默认长度过长。</a:t>
            </a:r>
            <a:endParaRPr lang="en-US" altLang="zh-CN" smtClean="0"/>
          </a:p>
          <a:p>
            <a:pPr lvl="1"/>
            <a:r>
              <a:rPr lang="zh-CN" altLang="en-US" smtClean="0"/>
              <a:t>问题：</a:t>
            </a:r>
            <a:endParaRPr lang="en-US" altLang="zh-CN" smtClean="0"/>
          </a:p>
          <a:p>
            <a:pPr lvl="2"/>
            <a:r>
              <a:rPr smtClean="0"/>
              <a:t> SQLSTATE[42000]: Syntax error or access violation: 1071 Specified key was too long;</a:t>
            </a:r>
            <a:endParaRPr smtClean="0"/>
          </a:p>
          <a:p>
            <a:pPr lvl="1"/>
            <a:r>
              <a:rPr lang="zh-CN" altLang="en-US" smtClean="0"/>
              <a:t>解决办法：</a:t>
            </a:r>
            <a:endParaRPr lang="zh-CN" altLang="en-US" smtClean="0"/>
          </a:p>
          <a:p>
            <a:pPr lvl="2"/>
            <a:r>
              <a:rPr lang="zh-CN" smtClean="0"/>
              <a:t>在</a:t>
            </a:r>
            <a:r>
              <a:rPr smtClean="0"/>
              <a:t>app/Providers/</a:t>
            </a:r>
            <a:r>
              <a:rPr smtClean="0">
                <a:sym typeface="+mn-ea"/>
              </a:rPr>
              <a:t> AppServiceProvider.php</a:t>
            </a:r>
            <a:r>
              <a:rPr lang="zh-CN" smtClean="0">
                <a:sym typeface="+mn-ea"/>
              </a:rPr>
              <a:t>的</a:t>
            </a:r>
            <a:r>
              <a:rPr smtClean="0"/>
              <a:t>里的 boot 方法</a:t>
            </a:r>
            <a:r>
              <a:rPr lang="zh-CN" smtClean="0"/>
              <a:t>中添加</a:t>
            </a:r>
            <a:r>
              <a:rPr smtClean="0"/>
              <a:t>：</a:t>
            </a:r>
            <a:endParaRPr smtClean="0"/>
          </a:p>
          <a:p>
            <a:pPr lvl="2"/>
            <a:r>
              <a:rPr smtClean="0"/>
              <a:t> Schema::defaultStringLength(</a:t>
            </a:r>
            <a:r>
              <a:rPr lang="en-US" smtClean="0"/>
              <a:t>249</a:t>
            </a:r>
            <a:r>
              <a:rPr smtClean="0"/>
              <a:t>);</a:t>
            </a:r>
            <a:endParaRPr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实现步骤：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创建模型</a:t>
            </a:r>
            <a:endParaRPr lang="en-US" altLang="zh-CN" smtClean="0"/>
          </a:p>
          <a:p>
            <a:r>
              <a:rPr lang="zh-CN" altLang="en-US" smtClean="0"/>
              <a:t>创建控制器</a:t>
            </a:r>
            <a:endParaRPr lang="en-US" altLang="zh-CN" smtClean="0"/>
          </a:p>
          <a:p>
            <a:r>
              <a:rPr lang="zh-CN" altLang="en-US" smtClean="0"/>
              <a:t>创建中间件</a:t>
            </a:r>
            <a:endParaRPr lang="en-US" altLang="zh-CN" smtClean="0"/>
          </a:p>
          <a:p>
            <a:r>
              <a:rPr lang="zh-CN" altLang="en-US" smtClean="0"/>
              <a:t>在路由中使用中间件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Admin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 smtClean="0">
                <a:sym typeface="+mn-ea"/>
              </a:rPr>
              <a:t>创建</a:t>
            </a:r>
            <a:r>
              <a:rPr lang="en-US" altLang="zh-CN" sz="2800" smtClean="0">
                <a:sym typeface="+mn-ea"/>
              </a:rPr>
              <a:t>Admin</a:t>
            </a:r>
            <a:r>
              <a:rPr lang="zh-CN" altLang="en-US" sz="2800" smtClean="0">
                <a:sym typeface="+mn-ea"/>
              </a:rPr>
              <a:t>模型</a:t>
            </a:r>
            <a:r>
              <a:rPr lang="en-US" altLang="zh-CN" sz="2800" smtClean="0">
                <a:sym typeface="+mn-ea"/>
              </a:rPr>
              <a:t>app/Admin.php</a:t>
            </a:r>
            <a:r>
              <a:rPr lang="zh-CN" altLang="en-US" sz="2800" smtClean="0">
                <a:sym typeface="+mn-ea"/>
              </a:rPr>
              <a:t>并编辑其内容如下：</a:t>
            </a:r>
            <a:endParaRPr lang="en-US" altLang="zh-CN" sz="2800" smtClean="0"/>
          </a:p>
          <a:p>
            <a:pPr lvl="1"/>
            <a:r>
              <a:rPr lang="en-US" altLang="zh-CN" sz="2800" smtClean="0">
                <a:sym typeface="+mn-ea"/>
              </a:rPr>
              <a:t>&lt;?php </a:t>
            </a:r>
            <a:endParaRPr lang="en-US" altLang="zh-CN" sz="2800" smtClean="0"/>
          </a:p>
          <a:p>
            <a:pPr lvl="1">
              <a:buNone/>
            </a:pPr>
            <a:r>
              <a:rPr lang="en-US" altLang="zh-CN" sz="2800" smtClean="0">
                <a:sym typeface="+mn-ea"/>
              </a:rPr>
              <a:t>    </a:t>
            </a:r>
            <a:r>
              <a:rPr lang="en-US" altLang="zh-CN" smtClean="0">
                <a:sym typeface="+mn-ea"/>
              </a:rPr>
              <a:t>namespace App;</a:t>
            </a:r>
            <a:endParaRPr lang="en-US" altLang="zh-CN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use Illuminate\Foundation\Auth\User as Authenticatable;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use Illuminate\Database\Eloquent\Model;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use Zizaco\Entrust\Traits\EntrustUserTrait;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class Admin extends Authenticatable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{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 </a:t>
            </a:r>
            <a:endParaRPr lang="en-US" altLang="zh-CN" sz="2330" smtClean="0">
              <a:sym typeface="+mn-ea"/>
            </a:endParaRPr>
          </a:p>
          <a:p>
            <a:pPr lvl="2">
              <a:buNone/>
            </a:pPr>
            <a:r>
              <a:rPr lang="en-US" altLang="zh-CN" sz="2330" smtClean="0">
                <a:sym typeface="+mn-ea"/>
              </a:rPr>
              <a:t> }</a:t>
            </a:r>
            <a:endParaRPr lang="en-US" altLang="zh-CN" sz="2330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Role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63690"/>
            <a:ext cx="10946363" cy="544907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mtClean="0"/>
              <a:t>我们需要创建</a:t>
            </a:r>
            <a:r>
              <a:rPr lang="en-US" altLang="zh-CN" smtClean="0"/>
              <a:t>Role</a:t>
            </a:r>
            <a:r>
              <a:rPr lang="zh-CN" altLang="en-US" smtClean="0"/>
              <a:t>模型类</a:t>
            </a:r>
            <a:r>
              <a:rPr lang="en-US" altLang="zh-CN" smtClean="0"/>
              <a:t>app/Role.php</a:t>
            </a:r>
            <a:r>
              <a:rPr lang="zh-CN" altLang="en-US" smtClean="0"/>
              <a:t>并编辑其内容如下</a:t>
            </a:r>
            <a:endParaRPr lang="en-US" altLang="zh-CN" smtClean="0"/>
          </a:p>
          <a:p>
            <a:pPr>
              <a:lnSpc>
                <a:spcPct val="170000"/>
              </a:lnSpc>
              <a:buNone/>
            </a:pPr>
            <a:r>
              <a:rPr lang="en-US" altLang="zh-CN" sz="2400" smtClean="0"/>
              <a:t>     &lt;?php </a:t>
            </a:r>
            <a:endParaRPr lang="en-US" altLang="zh-CN" smtClean="0"/>
          </a:p>
          <a:p>
            <a:pPr lvl="1">
              <a:lnSpc>
                <a:spcPct val="170000"/>
              </a:lnSpc>
              <a:buNone/>
            </a:pPr>
            <a:r>
              <a:rPr lang="en-US" altLang="zh-CN" smtClean="0"/>
              <a:t>   namespace App; </a:t>
            </a:r>
            <a:endParaRPr lang="en-US" altLang="zh-CN" smtClean="0"/>
          </a:p>
          <a:p>
            <a:pPr lvl="1">
              <a:lnSpc>
                <a:spcPct val="170000"/>
              </a:lnSpc>
              <a:buNone/>
            </a:pPr>
            <a:r>
              <a:rPr lang="en-US" altLang="zh-CN" smtClean="0"/>
              <a:t>   use Zizaco\Entrust\EntrustRole; </a:t>
            </a:r>
            <a:endParaRPr lang="en-US" altLang="zh-CN" smtClean="0"/>
          </a:p>
          <a:p>
            <a:pPr lvl="1">
              <a:lnSpc>
                <a:spcPct val="170000"/>
              </a:lnSpc>
              <a:buNone/>
            </a:pPr>
            <a:r>
              <a:rPr lang="en-US" altLang="zh-CN" smtClean="0"/>
              <a:t>   class Role extends EntrustRole {</a:t>
            </a:r>
            <a:endParaRPr lang="en-US" altLang="zh-CN" smtClean="0"/>
          </a:p>
          <a:p>
            <a:pPr lvl="1">
              <a:lnSpc>
                <a:spcPct val="170000"/>
              </a:lnSpc>
              <a:buNone/>
            </a:pPr>
            <a:r>
              <a:rPr lang="en-US" altLang="zh-CN" smtClean="0"/>
              <a:t>    }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Permission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5"/>
            <a:ext cx="10909041" cy="4351338"/>
          </a:xfrm>
        </p:spPr>
        <p:txBody>
          <a:bodyPr>
            <a:norm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Permission</a:t>
            </a:r>
            <a:r>
              <a:rPr lang="zh-CN" altLang="en-US" smtClean="0"/>
              <a:t>模型</a:t>
            </a:r>
            <a:r>
              <a:rPr lang="en-US" altLang="zh-CN" smtClean="0"/>
              <a:t>app/Permission.php</a:t>
            </a:r>
            <a:r>
              <a:rPr lang="zh-CN" altLang="en-US" smtClean="0"/>
              <a:t>并编辑其内容如下：</a:t>
            </a:r>
            <a:endParaRPr lang="en-US" altLang="zh-CN" smtClean="0"/>
          </a:p>
          <a:p>
            <a:pPr lvl="1"/>
            <a:r>
              <a:rPr lang="en-US" altLang="zh-CN" smtClean="0"/>
              <a:t>&lt;?php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namespace App;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use Zizaco\Entrust\EntrustPermission;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class Permission extends EntrustPermission {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	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	  }</a:t>
            </a:r>
            <a:endParaRPr lang="en-US" altLang="zh-CN" smtClean="0"/>
          </a:p>
          <a:p>
            <a:pPr marL="685800" lvl="2">
              <a:spcBef>
                <a:spcPts val="1000"/>
              </a:spcBef>
              <a:buFont typeface="Wingdings" panose="05000000000000000000" charset="0"/>
              <a:buChar char="v"/>
            </a:pPr>
            <a:endParaRPr lang="zh-CN" altLang="en-US" smtClean="0"/>
          </a:p>
          <a:p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RBAC</a:t>
            </a:r>
            <a:r>
              <a:rPr lang="zh-CN" altLang="en-US" smtClean="0"/>
              <a:t>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RbacMiddleware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public function handle(</a:t>
            </a:r>
            <a:r>
              <a:rPr lang="en-US" altLang="zh-CN" i="1" smtClean="0"/>
              <a:t>$request</a:t>
            </a:r>
            <a:r>
              <a:rPr lang="en-US" altLang="zh-CN" smtClean="0"/>
              <a:t>, Closure </a:t>
            </a:r>
            <a:r>
              <a:rPr lang="en-US" altLang="zh-CN" i="1" smtClean="0"/>
              <a:t>$next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$admin=Admin::find( session('aid') );</a:t>
            </a:r>
            <a:br>
              <a:rPr lang="en-US" altLang="zh-CN" smtClean="0"/>
            </a:br>
            <a:r>
              <a:rPr lang="en-US" altLang="zh-CN" smtClean="0"/>
              <a:t>   </a:t>
            </a:r>
            <a:br>
              <a:rPr lang="en-US" altLang="zh-CN" smtClean="0"/>
            </a:br>
            <a:r>
              <a:rPr lang="en-US" altLang="zh-CN" smtClean="0"/>
              <a:t>    $routeName = Route::currentRouteName(); //</a:t>
            </a:r>
            <a:r>
              <a:rPr lang="zh-CN" altLang="en-US" smtClean="0"/>
              <a:t>获取路由别名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if(!$admin-&gt;can($routeName)){</a:t>
            </a:r>
            <a:br>
              <a:rPr lang="en-US" altLang="zh-CN" smtClean="0"/>
            </a:br>
            <a:r>
              <a:rPr lang="en-US" altLang="zh-CN" smtClean="0"/>
              <a:t>          abort(403);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return </a:t>
            </a:r>
            <a:r>
              <a:rPr lang="en-US" altLang="zh-CN" i="1" smtClean="0"/>
              <a:t>$next</a:t>
            </a:r>
            <a:r>
              <a:rPr lang="en-US" altLang="zh-CN" smtClean="0"/>
              <a:t>(</a:t>
            </a:r>
            <a:r>
              <a:rPr lang="en-US" altLang="zh-CN" i="1" smtClean="0"/>
              <a:t>$request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在路由中使用中间件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注册中间件</a:t>
            </a:r>
            <a:endParaRPr lang="en-US" altLang="zh-CN" smtClean="0"/>
          </a:p>
          <a:p>
            <a:pPr lvl="1"/>
            <a:r>
              <a:rPr lang="zh-CN" altLang="en-US" smtClean="0"/>
              <a:t>app/http/kernel.php中写入</a:t>
            </a:r>
            <a:endParaRPr lang="en-US" altLang="zh-CN" smtClean="0"/>
          </a:p>
          <a:p>
            <a:pPr lvl="2"/>
            <a:r>
              <a:rPr lang="en-US" altLang="zh-CN" smtClean="0"/>
              <a:t>'rbac' =&gt; \App\Http\Middleware\RbacMiddleware::class,</a:t>
            </a:r>
            <a:endParaRPr lang="en-US" altLang="zh-CN" smtClean="0"/>
          </a:p>
          <a:p>
            <a:r>
              <a:rPr lang="zh-CN" altLang="en-US" smtClean="0"/>
              <a:t>在路由中使用中间件</a:t>
            </a:r>
            <a:endParaRPr lang="en-US" altLang="zh-CN" smtClean="0"/>
          </a:p>
          <a:p>
            <a:pPr lvl="1"/>
            <a:r>
              <a:rPr lang="en-US" altLang="zh-CN" smtClean="0"/>
              <a:t>Route::group(['middleware' =&gt; 'rbac'], function () {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</a:t>
            </a:r>
            <a:r>
              <a:rPr lang="zh-CN" altLang="en-US"/>
              <a:t>用权</a:t>
            </a:r>
            <a:r>
              <a:rPr lang="zh-CN" altLang="en-US" smtClean="0"/>
              <a:t>限显</a:t>
            </a:r>
            <a:r>
              <a:rPr lang="zh-CN" altLang="en-US"/>
              <a:t>示菜单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id:</a:t>
            </a:r>
            <a:r>
              <a:rPr lang="zh-CN" altLang="en-US"/>
              <a:t>主键</a:t>
            </a:r>
            <a:endParaRPr lang="zh-CN" altLang="en-US"/>
          </a:p>
          <a:p>
            <a:r>
              <a:rPr lang="en-US" altLang="zh-CN" smtClean="0"/>
              <a:t>name:</a:t>
            </a:r>
            <a:r>
              <a:rPr lang="zh-CN" altLang="en-US" smtClean="0"/>
              <a:t>路由名</a:t>
            </a:r>
            <a:r>
              <a:rPr lang="zh-CN" altLang="en-US"/>
              <a:t>称</a:t>
            </a:r>
            <a:endParaRPr lang="zh-CN" altLang="en-US"/>
          </a:p>
          <a:p>
            <a:r>
              <a:rPr lang="en-US" altLang="zh-CN" smtClean="0"/>
              <a:t>display_name:</a:t>
            </a:r>
            <a:r>
              <a:rPr lang="zh-CN" altLang="en-US"/>
              <a:t>菜</a:t>
            </a:r>
            <a:r>
              <a:rPr lang="zh-CN" altLang="en-US" smtClean="0"/>
              <a:t>单名称</a:t>
            </a:r>
            <a:endParaRPr lang="en-US" altLang="zh-CN"/>
          </a:p>
          <a:p>
            <a:r>
              <a:rPr lang="en-US" altLang="zh-CN"/>
              <a:t>pid:</a:t>
            </a:r>
            <a:r>
              <a:rPr lang="zh-CN" altLang="en-US"/>
              <a:t>菜单父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path:</a:t>
            </a:r>
            <a:r>
              <a:rPr lang="zh-CN" altLang="en-US"/>
              <a:t>菜单层级路径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140"/>
            <a:ext cx="10515600" cy="4351338"/>
          </a:xfrm>
        </p:spPr>
        <p:txBody>
          <a:bodyPr/>
          <a:lstStyle/>
          <a:p>
            <a:r>
              <a:rPr lang="zh-CN" altLang="en-US"/>
              <a:t>Role-Based Access Control</a:t>
            </a:r>
            <a:r>
              <a:rPr lang="en-US" altLang="zh-CN"/>
              <a:t>(基于角色的访问控制)</a:t>
            </a:r>
            <a:endParaRPr lang="en-US" altLang="zh-CN" sz="2000"/>
          </a:p>
          <a:p>
            <a:r>
              <a:rPr lang="zh-CN" altLang="en-US"/>
              <a:t>RBAC简单说就是用户通过角色与权限进行关联</a:t>
            </a:r>
            <a:endParaRPr lang="zh-CN" altLang="en-US"/>
          </a:p>
          <a:p>
            <a:pPr lvl="1"/>
            <a:r>
              <a:rPr lang="zh-CN" altLang="en-US"/>
              <a:t>权限分配给角色，用户分配给角色，然后</a:t>
            </a:r>
            <a:r>
              <a:rPr lang="zh-CN" altLang="en-US">
                <a:sym typeface="+mn-ea"/>
              </a:rPr>
              <a:t>用户通过</a:t>
            </a:r>
            <a:r>
              <a:rPr lang="zh-CN" altLang="en-US"/>
              <a:t>角色获取权限</a:t>
            </a:r>
            <a:endParaRPr lang="zh-CN" altLang="en-US"/>
          </a:p>
          <a:p>
            <a:pPr lvl="1"/>
            <a:r>
              <a:rPr lang="zh-CN" altLang="en-US"/>
              <a:t>用户、角色、权限之间是多对多的关系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3397250"/>
            <a:ext cx="5292090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composer.json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"require":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"php": "&gt;=7.0.0",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    "</a:t>
            </a:r>
            <a:r>
              <a:rPr lang="en-US" altLang="zh-CN" b="1">
                <a:solidFill>
                  <a:srgbClr val="FF0000"/>
                </a:solidFill>
              </a:rPr>
              <a:t>zizaco/entrust": "5.2.x-dev"</a:t>
            </a:r>
            <a:endParaRPr lang="en-US" altLang="zh-CN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    },</a:t>
            </a:r>
            <a:endParaRPr lang="en-US" altLang="zh-CN"/>
          </a:p>
          <a:p>
            <a:pPr marL="0" indent="0"/>
            <a:r>
              <a:rPr lang="en-US" altLang="zh-CN"/>
              <a:t>composer update</a:t>
            </a:r>
            <a:endParaRPr lang="en-US" altLang="zh-CN"/>
          </a:p>
          <a:p>
            <a:pPr marL="457200" lvl="1" indent="0"/>
            <a:r>
              <a:rPr lang="zh-CN" altLang="en-US"/>
              <a:t>需要将</a:t>
            </a:r>
            <a:r>
              <a:rPr lang="en-US" altLang="zh-CN"/>
              <a:t>php.ini</a:t>
            </a:r>
            <a:r>
              <a:rPr lang="zh-CN" altLang="en-US"/>
              <a:t>中的allow_url_fopen选项设置为 On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注册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config/app.php</a:t>
            </a:r>
            <a:endParaRPr lang="zh-CN" altLang="en-US"/>
          </a:p>
          <a:p>
            <a:pPr lvl="1"/>
            <a:r>
              <a:rPr lang="zh-CN" altLang="en-US"/>
              <a:t> 'providers' =&gt; [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    </a:t>
            </a:r>
            <a:r>
              <a:rPr lang="en-US" altLang="zh-CN" smtClean="0"/>
              <a:t>    Zizaco\Entrust\EntrustServiceProvider</a:t>
            </a:r>
            <a:r>
              <a:rPr lang="en-US" altLang="zh-CN"/>
              <a:t>::class,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]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'aliases' =&gt; [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 smtClean="0"/>
              <a:t>       'Entrust</a:t>
            </a:r>
            <a:r>
              <a:rPr lang="en-US" altLang="zh-CN"/>
              <a:t>'   =&gt; Zizaco\Entrust\EntrustFacade::class,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添加中间件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app/Http/Kernel.php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routeMiddleware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 'role' =&gt; \Zizaco\Entrust\Middleware\EntrustRole::class,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 'permission' =&gt; \Zizaco\Entrust\Middleware\EntrustPermission::class,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 'ability' =&gt; \Zizaco\Entrust\Middleware\EntrustAbility::class,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/>
              <a:t>该步骤可省去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</a:t>
            </a:r>
            <a:r>
              <a:rPr lang="zh-CN" altLang="en-US" smtClean="0"/>
              <a:t>生成配置文件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php artisan vendor:publish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产生config/entrust.php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 数据表的创建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配置config/auth.php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'providers' =&gt;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'users' =&gt; 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'driver' =&gt; 'eloquent',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'model' =&gt; App\Admin::class,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'table' =&gt;'admin'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],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mtClean="0"/>
              <a:t> ],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生成用户角色权限表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php artisan entrust:migration</a:t>
            </a:r>
            <a:endParaRPr lang="zh-CN" altLang="en-US"/>
          </a:p>
          <a:p>
            <a:pPr lvl="1"/>
            <a:r>
              <a:rPr lang="zh-CN" altLang="en-US" sz="2400"/>
              <a:t>产生&lt;timestamp&gt;_entrust_setup_tables.php</a:t>
            </a:r>
            <a:endParaRPr lang="en-US" altLang="zh-CN" sz="2400"/>
          </a:p>
          <a:p>
            <a:r>
              <a:rPr lang="zh-CN" altLang="en-US"/>
              <a:t>php artisan migrate</a:t>
            </a:r>
            <a:endParaRPr lang="zh-CN" altLang="en-US"/>
          </a:p>
          <a:p>
            <a:pPr lvl="1"/>
            <a:r>
              <a:rPr lang="zh-CN" altLang="en-US"/>
              <a:t>roles </a:t>
            </a:r>
            <a:r>
              <a:rPr lang="zh-CN" altLang="en-US" smtClean="0"/>
              <a:t>—存储角色</a:t>
            </a:r>
            <a:endParaRPr lang="zh-CN" altLang="en-US"/>
          </a:p>
          <a:p>
            <a:pPr lvl="1"/>
            <a:r>
              <a:rPr lang="zh-CN" altLang="en-US"/>
              <a:t>permissions </a:t>
            </a:r>
            <a:r>
              <a:rPr lang="zh-CN" altLang="en-US" smtClean="0"/>
              <a:t>—存储权限</a:t>
            </a:r>
            <a:endParaRPr lang="zh-CN" altLang="en-US"/>
          </a:p>
          <a:p>
            <a:pPr lvl="1"/>
            <a:r>
              <a:rPr lang="zh-CN" altLang="en-US"/>
              <a:t>role_user </a:t>
            </a:r>
            <a:r>
              <a:rPr lang="zh-CN" altLang="en-US" smtClean="0"/>
              <a:t>—存储角色与用户之间的多对多关系</a:t>
            </a:r>
            <a:endParaRPr lang="zh-CN" altLang="en-US"/>
          </a:p>
          <a:p>
            <a:pPr lvl="1"/>
            <a:r>
              <a:rPr lang="zh-CN" altLang="en-US"/>
              <a:t>permission_role </a:t>
            </a:r>
            <a:r>
              <a:rPr lang="zh-CN" altLang="en-US" smtClean="0"/>
              <a:t>—存储角色与权限之间的多对多关系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Question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4351338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找不到</a:t>
            </a:r>
            <a:r>
              <a:rPr lang="en-US" altLang="zh-CN" smtClean="0"/>
              <a:t>handle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问题：</a:t>
            </a:r>
            <a:endParaRPr lang="en-US" altLang="zh-CN" smtClean="0"/>
          </a:p>
          <a:p>
            <a:pPr lvl="2"/>
            <a:r>
              <a:rPr smtClean="0"/>
              <a:t>Method Zizaco\Entrust\MigrationCommand::handle() does not exist</a:t>
            </a:r>
            <a:endParaRPr smtClean="0"/>
          </a:p>
          <a:p>
            <a:pPr lvl="1"/>
            <a:r>
              <a:rPr lang="zh-CN" altLang="en-US" smtClean="0"/>
              <a:t>解决办法：</a:t>
            </a:r>
            <a:endParaRPr lang="zh-CN" altLang="en-US" smtClean="0"/>
          </a:p>
          <a:p>
            <a:pPr lvl="2"/>
            <a:r>
              <a:rPr smtClean="0"/>
              <a:t>找到vendor\zizaco\entrust\src\commands\MigrationCommand.php，里面有个fire方法，改成handle就可以了。</a:t>
            </a:r>
            <a:endParaRPr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2518</Words>
  <Application>WPS 演示</Application>
  <PresentationFormat>自定义</PresentationFormat>
  <Paragraphs>162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RBAC</vt:lpstr>
      <vt:lpstr>1 安装</vt:lpstr>
      <vt:lpstr>2 注册</vt:lpstr>
      <vt:lpstr>3 添加中间件</vt:lpstr>
      <vt:lpstr>4 生成配置文件</vt:lpstr>
      <vt:lpstr>5 数据表的创建</vt:lpstr>
      <vt:lpstr>5生成用户角色权限表</vt:lpstr>
      <vt:lpstr>Question</vt:lpstr>
      <vt:lpstr>Question</vt:lpstr>
      <vt:lpstr>实现步骤：</vt:lpstr>
      <vt:lpstr>创建Admin模型</vt:lpstr>
      <vt:lpstr>创建Role模型</vt:lpstr>
      <vt:lpstr>创建Permission模型</vt:lpstr>
      <vt:lpstr>创建RBAC中间件</vt:lpstr>
      <vt:lpstr>在路由中使用中间件</vt:lpstr>
      <vt:lpstr>使用权限显示菜单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440</cp:revision>
  <dcterms:created xsi:type="dcterms:W3CDTF">2016-09-06T02:25:00Z</dcterms:created>
  <dcterms:modified xsi:type="dcterms:W3CDTF">2019-11-07T02:26:32Z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