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64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3"/>
    <p:restoredTop sz="90295"/>
  </p:normalViewPr>
  <p:slideViewPr>
    <p:cSldViewPr snapToGrid="0" snapToObjects="1">
      <p:cViewPr varScale="1">
        <p:scale>
          <a:sx n="114" d="100"/>
          <a:sy n="114" d="100"/>
        </p:scale>
        <p:origin x="-912" y="-96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812" y="2876392"/>
            <a:ext cx="7910195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jquery.lazyload</a:t>
            </a:r>
            <a:endParaRPr lang="en-US" altLang="zh-CN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jquery.lazyload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jquery.</a:t>
            </a:r>
            <a:r>
              <a:rPr lang="en-US"/>
              <a:t>lazyload</a:t>
            </a:r>
            <a:r>
              <a:rPr lang="zh-CN" altLang="en-US"/>
              <a:t>是一个图片延迟加载插件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t>可</a:t>
            </a:r>
            <a:r>
              <a:rPr lang="zh-CN"/>
              <a:t>以让图片按需下载，</a:t>
            </a:r>
            <a:r>
              <a:t>提高网页</a:t>
            </a:r>
            <a:r>
              <a:rPr lang="zh-CN"/>
              <a:t>显示</a:t>
            </a:r>
            <a:r>
              <a:t>速度 </a:t>
            </a:r>
            <a:r>
              <a:rPr lang="en-US"/>
              <a:t>, </a:t>
            </a:r>
            <a:r>
              <a:t>减轻服务器负载。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 引入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jquery.lazyload</a:t>
            </a:r>
            <a:r>
              <a:rPr lang="zh-CN" altLang="en-US" smtClean="0"/>
              <a:t>插件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8624"/>
            <a:ext cx="10515600" cy="487621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smtClean="0"/>
              <a:t> &lt;script src="jquery.js"&gt;&lt;/script&gt;</a:t>
            </a:r>
            <a:endParaRPr smtClean="0"/>
          </a:p>
          <a:p>
            <a:pPr>
              <a:lnSpc>
                <a:spcPct val="160000"/>
              </a:lnSpc>
            </a:pP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&lt;script src="jquery.lazyload.js"&gt;&lt;/script&gt;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 </a:t>
            </a:r>
            <a:r>
              <a:rPr lang="zh-CN" altLang="en-US" smtClean="0"/>
              <a:t>调用插件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5241925"/>
          </a:xfrm>
        </p:spPr>
        <p:txBody>
          <a:bodyPr>
            <a:normAutofit fontScale="60000"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sz="2800" b="1" dirty="0">
                <a:solidFill>
                  <a:srgbClr val="FF0000"/>
                </a:solidFill>
                <a:sym typeface="+mn-ea"/>
              </a:rPr>
              <a:t>为图片加入样式lazy</a:t>
            </a:r>
            <a:r>
              <a:rPr lang="en-US" sz="2800" b="1" dirty="0">
                <a:solidFill>
                  <a:srgbClr val="FF0000"/>
                </a:solidFill>
                <a:sym typeface="+mn-ea"/>
              </a:rPr>
              <a:t>,</a:t>
            </a:r>
            <a:r>
              <a:rPr b="1" dirty="0">
                <a:solidFill>
                  <a:srgbClr val="FF0000"/>
                </a:solidFill>
                <a:sym typeface="+mn-ea"/>
              </a:rPr>
              <a:t>data-original</a:t>
            </a:r>
            <a:r>
              <a:rPr lang="zh-CN" sz="2800" b="1" dirty="0">
                <a:solidFill>
                  <a:srgbClr val="FF0000"/>
                </a:solidFill>
                <a:sym typeface="+mn-ea"/>
              </a:rPr>
              <a:t>属性值为真实</a:t>
            </a:r>
            <a:r>
              <a:rPr lang="zh-CN" b="1" dirty="0">
                <a:solidFill>
                  <a:srgbClr val="FF0000"/>
                </a:solidFill>
                <a:sym typeface="+mn-ea"/>
              </a:rPr>
              <a:t>图片</a:t>
            </a:r>
            <a:r>
              <a:rPr lang="en-US" sz="2800" b="1" dirty="0">
                <a:solidFill>
                  <a:srgbClr val="FF0000"/>
                </a:solidFill>
                <a:sym typeface="+mn-ea"/>
              </a:rPr>
              <a:t>, src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属性值为默认图片</a:t>
            </a:r>
            <a:endParaRPr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2800" dirty="0">
                <a:sym typeface="+mn-ea"/>
              </a:rPr>
              <a:t>          &lt;img class="lazy</a:t>
            </a:r>
            <a:r>
              <a:rPr sz="2800">
                <a:sym typeface="+mn-ea"/>
              </a:rPr>
              <a:t>" </a:t>
            </a:r>
            <a:r>
              <a:rPr lang="en-US" altLang="zh-CN" sz="2800" smtClean="0">
                <a:sym typeface="+mn-ea"/>
              </a:rPr>
              <a:t>src="loading.jpg"  </a:t>
            </a:r>
            <a:r>
              <a:rPr sz="2800" smtClean="0">
                <a:sym typeface="+mn-ea"/>
              </a:rPr>
              <a:t>data-original</a:t>
            </a:r>
            <a:r>
              <a:rPr sz="2800" dirty="0">
                <a:sym typeface="+mn-ea"/>
              </a:rPr>
              <a:t>="</a:t>
            </a:r>
            <a:r>
              <a:rPr lang="en-US" sz="2800">
                <a:sym typeface="+mn-ea"/>
              </a:rPr>
              <a:t>iphone</a:t>
            </a:r>
            <a:r>
              <a:rPr sz="2800">
                <a:sym typeface="+mn-ea"/>
              </a:rPr>
              <a:t>.jpg</a:t>
            </a:r>
            <a:r>
              <a:rPr sz="2800" smtClean="0">
                <a:sym typeface="+mn-ea"/>
              </a:rPr>
              <a:t>"</a:t>
            </a:r>
            <a:r>
              <a:rPr lang="en-US" sz="2800" smtClean="0">
                <a:sym typeface="+mn-ea"/>
              </a:rPr>
              <a:t> </a:t>
            </a:r>
            <a:r>
              <a:rPr lang="en-US" altLang="zh-CN" sz="2800" smtClean="0">
                <a:sym typeface="+mn-ea"/>
              </a:rPr>
              <a:t>&gt; </a:t>
            </a:r>
            <a:endParaRPr lang="en-US" altLang="zh-CN" sz="2800" smtClean="0"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        </a:t>
            </a:r>
            <a:r>
              <a:rPr lang="zh-CN" altLang="en-US" sz="2800" smtClean="0">
                <a:sym typeface="+mn-ea"/>
              </a:rPr>
              <a:t>注意：一定要给图片设置宽高，否则有可能会影响懒加载效果</a:t>
            </a:r>
            <a:endParaRPr sz="2800" dirty="0"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sz="2800" b="1" dirty="0">
                <a:solidFill>
                  <a:srgbClr val="FF0000"/>
                </a:solidFill>
                <a:sym typeface="+mn-ea"/>
              </a:rPr>
              <a:t>初</a:t>
            </a:r>
            <a:r>
              <a:rPr sz="2800" b="1" dirty="0">
                <a:solidFill>
                  <a:srgbClr val="FF0000"/>
                </a:solidFill>
                <a:sym typeface="+mn-ea"/>
              </a:rPr>
              <a:t>始化lazyload并设置图片显示方式</a:t>
            </a:r>
            <a:endParaRPr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ym typeface="+mn-ea"/>
              </a:rPr>
              <a:t> </a:t>
            </a:r>
            <a:r>
              <a:rPr sz="2800" dirty="0">
                <a:sym typeface="+mn-ea"/>
              </a:rPr>
              <a:t>&lt;script type="text/javascript" charset="utf-8"&gt;</a:t>
            </a:r>
            <a:endParaRPr sz="2800" dirty="0">
              <a:sym typeface="+mn-ea"/>
            </a:endParaRPr>
          </a:p>
          <a:p>
            <a:pPr lvl="2" indent="0"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2800" dirty="0">
                <a:sym typeface="+mn-ea"/>
              </a:rPr>
              <a:t>  $(function() {</a:t>
            </a:r>
            <a:endParaRPr sz="2800" dirty="0">
              <a:sym typeface="+mn-ea"/>
            </a:endParaRPr>
          </a:p>
          <a:p>
            <a:pPr lvl="2" indent="0"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2800" dirty="0">
                <a:sym typeface="+mn-ea"/>
              </a:rPr>
              <a:t>      </a:t>
            </a:r>
            <a:r>
              <a:rPr lang="en-US" sz="2800" dirty="0">
                <a:sym typeface="+mn-ea"/>
              </a:rPr>
              <a:t>$("img.lazy").lazyload(</a:t>
            </a:r>
            <a:endParaRPr lang="en-US" sz="2800" dirty="0">
              <a:sym typeface="+mn-ea"/>
            </a:endParaRPr>
          </a:p>
          <a:p>
            <a:pPr lvl="2" indent="0"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	  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placeholder : "images/loading.gif",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 //用图片提前占位</a:t>
            </a:r>
            <a:endParaRPr lang="en-US" sz="2800" dirty="0">
              <a:solidFill>
                <a:schemeClr val="bg1">
                  <a:lumMod val="75000"/>
                </a:schemeClr>
              </a:solidFill>
              <a:sym typeface="+mn-ea"/>
            </a:endParaRPr>
          </a:p>
          <a:p>
            <a:pPr lvl="2" indent="0"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	  //threshold :180 //在距离元素180像素时预加载</a:t>
            </a:r>
            <a:endParaRPr lang="en-US" sz="2800" dirty="0">
              <a:solidFill>
                <a:schemeClr val="bg1">
                  <a:lumMod val="75000"/>
                </a:schemeClr>
              </a:solidFill>
              <a:sym typeface="+mn-ea"/>
            </a:endParaRPr>
          </a:p>
          <a:p>
            <a:pPr lvl="2" indent="0"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sz="2800" dirty="0">
                <a:sym typeface="+mn-ea"/>
              </a:rPr>
              <a:t>            effect: "fadeIn"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//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加载动画</a:t>
            </a:r>
            <a:endParaRPr lang="en-US" sz="2800" dirty="0">
              <a:sym typeface="+mn-ea"/>
            </a:endParaRPr>
          </a:p>
          <a:p>
            <a:pPr lvl="2" indent="0"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sz="2800" dirty="0">
                <a:sym typeface="+mn-ea"/>
              </a:rPr>
              <a:t>        });</a:t>
            </a:r>
            <a:endParaRPr sz="2800" dirty="0">
              <a:sym typeface="+mn-ea"/>
            </a:endParaRPr>
          </a:p>
          <a:p>
            <a:pPr lvl="2" indent="0"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2800" dirty="0">
                <a:sym typeface="+mn-ea"/>
              </a:rPr>
              <a:t>  });</a:t>
            </a:r>
            <a:endParaRPr sz="2800" dirty="0">
              <a:sym typeface="+mn-ea"/>
            </a:endParaRPr>
          </a:p>
          <a:p>
            <a:pPr lvl="1" indent="0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2800" dirty="0">
                <a:sym typeface="+mn-ea"/>
              </a:rPr>
              <a:t>&lt;/script&gt;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611</Words>
  <Application>WPS 演示</Application>
  <PresentationFormat>自定义</PresentationFormat>
  <Paragraphs>34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jquery-form</vt:lpstr>
      <vt:lpstr>1 引入jquery.form插件</vt:lpstr>
      <vt:lpstr>2 调用插件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309</cp:revision>
  <dcterms:created xsi:type="dcterms:W3CDTF">2016-09-06T02:25:00Z</dcterms:created>
  <dcterms:modified xsi:type="dcterms:W3CDTF">2019-11-07T03:27:49Z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