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2" r:id="rId5"/>
    <p:sldId id="26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3057" y="2304257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数据缓存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Laravel</a:t>
            </a:r>
            <a:r>
              <a:rPr lang="zh-CN" altLang="en-US" smtClean="0"/>
              <a:t>为各种不同的缓存系统提供了一致的</a:t>
            </a:r>
            <a:r>
              <a:rPr lang="en-US" altLang="zh-CN" smtClean="0"/>
              <a:t>API</a:t>
            </a:r>
            <a:r>
              <a:rPr lang="zh-CN" altLang="en-US" smtClean="0"/>
              <a:t>，支持的缓存有</a:t>
            </a:r>
            <a:r>
              <a:rPr lang="en-US" altLang="zh-CN" smtClean="0"/>
              <a:t>File</a:t>
            </a:r>
            <a:r>
              <a:rPr lang="zh-CN" altLang="en-US" smtClean="0"/>
              <a:t>、</a:t>
            </a:r>
            <a:r>
              <a:rPr lang="en-US" altLang="zh-CN" smtClean="0"/>
              <a:t>Memcached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配置文件路径 </a:t>
            </a:r>
            <a:endParaRPr lang="en-US" altLang="zh-CN" smtClean="0"/>
          </a:p>
          <a:p>
            <a:pPr lvl="1"/>
            <a:r>
              <a:rPr lang="en-US" altLang="zh-CN" smtClean="0"/>
              <a:t>/config/cache.php</a:t>
            </a:r>
            <a:endParaRPr lang="en-US" altLang="zh-CN" smtClean="0"/>
          </a:p>
          <a:p>
            <a:pPr lvl="2"/>
            <a:r>
              <a:rPr lang="en-US" altLang="zh-CN" smtClean="0"/>
              <a:t>'default' =&gt; env('CACHE_DRIVER', 'file')</a:t>
            </a:r>
            <a:endParaRPr lang="en-US" altLang="zh-CN" smtClean="0"/>
          </a:p>
          <a:p>
            <a:pPr lvl="2"/>
            <a:r>
              <a:rPr lang="en-US" altLang="zh-CN" smtClean="0"/>
              <a:t>'file' =&gt; [</a:t>
            </a:r>
            <a:br>
              <a:rPr lang="en-US" altLang="zh-CN" smtClean="0"/>
            </a:br>
            <a:r>
              <a:rPr lang="en-US" altLang="zh-CN" smtClean="0"/>
              <a:t>    'driver' =&gt; 'file',</a:t>
            </a:r>
            <a:br>
              <a:rPr lang="en-US" altLang="zh-CN" smtClean="0"/>
            </a:br>
            <a:r>
              <a:rPr lang="en-US" altLang="zh-CN" smtClean="0"/>
              <a:t>    'path' =&gt; storage_path('framework/cache'),</a:t>
            </a:r>
            <a:br>
              <a:rPr lang="en-US" altLang="zh-CN" smtClean="0"/>
            </a:br>
            <a:r>
              <a:rPr lang="en-US" altLang="zh-CN" smtClean="0"/>
              <a:t>],</a:t>
            </a:r>
            <a:endParaRPr lang="en-US" altLang="zh-CN" smtClean="0"/>
          </a:p>
          <a:p>
            <a:r>
              <a:rPr lang="zh-CN" altLang="en-US" smtClean="0"/>
              <a:t>引入缓存类文件</a:t>
            </a:r>
            <a:endParaRPr lang="en-US" altLang="zh-CN" smtClean="0"/>
          </a:p>
          <a:p>
            <a:pPr lvl="1"/>
            <a:r>
              <a:rPr lang="en-US" altLang="zh-CN" smtClean="0"/>
              <a:t>use Illuminate\Support\Facades\Cache;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缓存操作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0615"/>
            <a:ext cx="11067415" cy="545274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添加缓存</a:t>
            </a:r>
            <a:endParaRPr lang="en-US" altLang="zh-CN" smtClean="0"/>
          </a:p>
          <a:p>
            <a:pPr lvl="1"/>
            <a:r>
              <a:rPr lang="en-US" altLang="zh-CN" smtClean="0"/>
              <a:t>Cache::</a:t>
            </a:r>
            <a:r>
              <a:rPr lang="en-US" altLang="zh-CN" b="1" smtClean="0">
                <a:solidFill>
                  <a:srgbClr val="FF0000"/>
                </a:solidFill>
              </a:rPr>
              <a:t>put</a:t>
            </a:r>
            <a:r>
              <a:rPr lang="en-US" altLang="zh-CN" smtClean="0"/>
              <a:t>('key1','val1',10)      //</a:t>
            </a:r>
            <a:r>
              <a:rPr lang="zh-CN" altLang="en-US" smtClean="0"/>
              <a:t>键 值 有效时间（分钟）</a:t>
            </a:r>
            <a:endParaRPr lang="en-US" altLang="zh-CN" smtClean="0"/>
          </a:p>
          <a:p>
            <a:pPr lvl="1"/>
            <a:r>
              <a:rPr lang="en-US" altLang="zh-CN" smtClean="0"/>
              <a:t>Cache::forever('key3','val3');     //</a:t>
            </a:r>
            <a:r>
              <a:rPr lang="zh-CN" altLang="en-US" smtClean="0"/>
              <a:t>永久保存对象到缓存</a:t>
            </a:r>
            <a:endParaRPr lang="en-US" altLang="zh-CN" smtClean="0"/>
          </a:p>
          <a:p>
            <a:r>
              <a:rPr lang="zh-CN" altLang="en-US" smtClean="0"/>
              <a:t>判断缓存是否存在</a:t>
            </a:r>
            <a:endParaRPr lang="en-US" altLang="zh-CN" smtClean="0"/>
          </a:p>
          <a:p>
            <a:pPr lvl="1"/>
            <a:r>
              <a:rPr lang="en-US" altLang="zh-CN" smtClean="0"/>
              <a:t>Cache::</a:t>
            </a:r>
            <a:r>
              <a:rPr lang="en-US" altLang="zh-CN" b="1" smtClean="0">
                <a:solidFill>
                  <a:srgbClr val="FF0000"/>
                </a:solidFill>
              </a:rPr>
              <a:t>has</a:t>
            </a:r>
            <a:r>
              <a:rPr lang="en-US" altLang="zh-CN" smtClean="0"/>
              <a:t>('key1');       //</a:t>
            </a:r>
            <a:r>
              <a:rPr lang="zh-CN" altLang="en-US" smtClean="0"/>
              <a:t>判断是否存在</a:t>
            </a:r>
            <a:endParaRPr lang="en-US" altLang="zh-CN" smtClean="0"/>
          </a:p>
          <a:p>
            <a:r>
              <a:rPr lang="zh-CN" altLang="en-US" smtClean="0"/>
              <a:t>删除缓存</a:t>
            </a:r>
            <a:endParaRPr lang="en-US" altLang="zh-CN" smtClean="0"/>
          </a:p>
          <a:p>
            <a:pPr lvl="1"/>
            <a:r>
              <a:rPr lang="en-US" altLang="zh-CN" smtClean="0"/>
              <a:t>Cache::</a:t>
            </a:r>
            <a:r>
              <a:rPr lang="en-US" altLang="zh-CN" b="1" smtClean="0">
                <a:solidFill>
                  <a:srgbClr val="FF0000"/>
                </a:solidFill>
              </a:rPr>
              <a:t>forget</a:t>
            </a:r>
            <a:r>
              <a:rPr lang="en-US" altLang="zh-CN" smtClean="0"/>
              <a:t>('key1');   //</a:t>
            </a:r>
            <a:r>
              <a:rPr lang="zh-CN" altLang="en-US" smtClean="0"/>
              <a:t>删除缓存</a:t>
            </a:r>
            <a:endParaRPr lang="en-US" altLang="zh-CN" smtClean="0"/>
          </a:p>
          <a:p>
            <a:pPr lvl="1"/>
            <a:r>
              <a:rPr lang="en-US" altLang="zh-CN" smtClean="0"/>
              <a:t>Cache::flush();               //</a:t>
            </a:r>
            <a:r>
              <a:rPr lang="zh-CN" altLang="en-US" smtClean="0"/>
              <a:t>清除所有缓存</a:t>
            </a:r>
            <a:endParaRPr lang="en-US" altLang="zh-CN" smtClean="0"/>
          </a:p>
          <a:p>
            <a:r>
              <a:rPr lang="zh-CN" altLang="en-US" smtClean="0"/>
              <a:t>读取缓存</a:t>
            </a:r>
            <a:endParaRPr lang="en-US" altLang="zh-CN" smtClean="0"/>
          </a:p>
          <a:p>
            <a:pPr lvl="1"/>
            <a:r>
              <a:rPr lang="en-US" altLang="zh-CN" smtClean="0"/>
              <a:t>Cache::</a:t>
            </a:r>
            <a:r>
              <a:rPr lang="en-US" altLang="zh-CN" b="1" smtClean="0">
                <a:solidFill>
                  <a:srgbClr val="FF0000"/>
                </a:solidFill>
              </a:rPr>
              <a:t>get</a:t>
            </a:r>
            <a:r>
              <a:rPr lang="en-US" altLang="zh-CN" smtClean="0"/>
              <a:t>('key1');       //</a:t>
            </a:r>
            <a:r>
              <a:rPr lang="zh-CN" altLang="en-US" smtClean="0"/>
              <a:t>取值</a:t>
            </a:r>
            <a:endParaRPr lang="en-US" altLang="zh-CN" smtClean="0"/>
          </a:p>
          <a:p>
            <a:pPr lvl="1"/>
            <a:r>
              <a:rPr lang="en-US" altLang="zh-CN" smtClean="0"/>
              <a:t>Cache::get('key1', 'default');   //</a:t>
            </a:r>
            <a:r>
              <a:rPr lang="zh-CN" altLang="en-US" smtClean="0"/>
              <a:t>值不存在时返回默认值 </a:t>
            </a:r>
            <a:endParaRPr lang="en-US" altLang="zh-CN" smtClean="0"/>
          </a:p>
          <a:p>
            <a:pPr lvl="0"/>
            <a:r>
              <a:rPr lang="zh-CN" altLang="en-US" smtClean="0"/>
              <a:t>按指定缓存方式操作</a:t>
            </a:r>
            <a:endParaRPr lang="en-US" altLang="zh-CN" smtClean="0"/>
          </a:p>
          <a:p>
            <a:pPr lvl="1"/>
            <a:r>
              <a:rPr lang="en-US" altLang="zh-CN" smtClean="0"/>
              <a:t>Cache::</a:t>
            </a:r>
            <a:r>
              <a:rPr lang="en-US" b="1" smtClean="0">
                <a:solidFill>
                  <a:srgbClr val="FF0000"/>
                </a:solidFill>
              </a:rPr>
              <a:t>store</a:t>
            </a:r>
            <a:r>
              <a:rPr lang="en-US" smtClean="0"/>
              <a:t>('file')-&gt;get('key1')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598</Words>
  <Application>WPS 演示</Application>
  <PresentationFormat>自定义</PresentationFormat>
  <Paragraphs>32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缓存</vt:lpstr>
      <vt:lpstr>缓存操作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355</cp:revision>
  <dcterms:created xsi:type="dcterms:W3CDTF">2016-09-06T02:25:00Z</dcterms:created>
  <dcterms:modified xsi:type="dcterms:W3CDTF">2019-11-10T06:09:46Z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