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61" r:id="rId5"/>
    <p:sldId id="262" r:id="rId6"/>
    <p:sldId id="265" r:id="rId7"/>
    <p:sldId id="263" r:id="rId8"/>
    <p:sldId id="264" r:id="rId9"/>
    <p:sldId id="267" r:id="rId10"/>
    <p:sldId id="275" r:id="rId11"/>
    <p:sldId id="280" r:id="rId12"/>
    <p:sldId id="277" r:id="rId13"/>
    <p:sldId id="281" r:id="rId14"/>
    <p:sldId id="282" r:id="rId15"/>
    <p:sldId id="270" r:id="rId16"/>
    <p:sldId id="26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73"/>
    <p:restoredTop sz="90295"/>
  </p:normalViewPr>
  <p:slideViewPr>
    <p:cSldViewPr snapToGrid="0" snapToObjects="1">
      <p:cViewPr varScale="1">
        <p:scale>
          <a:sx n="95" d="100"/>
          <a:sy n="95" d="100"/>
        </p:scale>
        <p:origin x="-144" y="-102"/>
      </p:cViewPr>
      <p:guideLst>
        <p:guide orient="horz" pos="215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605" y="1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5283" y="1855989"/>
            <a:ext cx="4288353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8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网站发布</a:t>
            </a:r>
            <a:endParaRPr lang="en-US" altLang="zh-CN" sz="8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PHP</a:t>
            </a:r>
            <a:r>
              <a:rPr lang="zh-CN" altLang="en-US"/>
              <a:t>配置要注意删掉</a:t>
            </a:r>
            <a:r>
              <a:rPr lang="en-US" altLang="zh-CN"/>
              <a:t>putenv</a:t>
            </a:r>
            <a:r>
              <a:rPr lang="zh-CN" altLang="en-US"/>
              <a:t>的禁用项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1635" y="1609725"/>
            <a:ext cx="5905500" cy="2225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创建站点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6975" y="1253490"/>
            <a:ext cx="5634990" cy="5069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将网站文件上传到相应目录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5485" y="1343025"/>
            <a:ext cx="78339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发布成功：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0569"/>
            <a:ext cx="10515600" cy="4726634"/>
          </a:xfrm>
        </p:spPr>
        <p:txBody>
          <a:bodyPr/>
          <a:lstStyle/>
          <a:p>
            <a:endParaRPr lang="en-US" altLang="zh-CN" smtClean="0"/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025" y="1090295"/>
            <a:ext cx="9787255" cy="51346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将网站发布到公网服务器上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33145"/>
            <a:ext cx="10515600" cy="4780426"/>
          </a:xfrm>
        </p:spPr>
        <p:txBody>
          <a:bodyPr>
            <a:normAutofit/>
          </a:bodyPr>
          <a:lstStyle/>
          <a:p>
            <a:r>
              <a:rPr lang="zh-CN" altLang="en-US" smtClean="0"/>
              <a:t>在</a:t>
            </a:r>
            <a:r>
              <a:rPr lang="en-US" altLang="zh-CN" smtClean="0"/>
              <a:t>internet</a:t>
            </a:r>
            <a:r>
              <a:rPr lang="zh-CN" altLang="en-US" smtClean="0"/>
              <a:t>上能通过域名访问的在线的</a:t>
            </a:r>
            <a:r>
              <a:rPr lang="en-US" altLang="zh-CN" smtClean="0"/>
              <a:t>web</a:t>
            </a:r>
            <a:r>
              <a:rPr lang="zh-CN" altLang="en-US" smtClean="0"/>
              <a:t>站点</a:t>
            </a:r>
            <a:endParaRPr lang="en-US" altLang="zh-CN" smtClean="0"/>
          </a:p>
          <a:p>
            <a:pPr lvl="1"/>
            <a:r>
              <a:rPr lang="zh-CN" altLang="en-US" smtClean="0"/>
              <a:t>备案过的域名</a:t>
            </a:r>
            <a:endParaRPr lang="en-US" altLang="zh-CN" smtClean="0"/>
          </a:p>
          <a:p>
            <a:pPr lvl="1"/>
            <a:r>
              <a:rPr lang="zh-CN" altLang="en-US" smtClean="0"/>
              <a:t>阿里云、腾讯云等各种云服务器</a:t>
            </a:r>
            <a:endParaRPr lang="en-US" altLang="zh-CN" smtClean="0"/>
          </a:p>
          <a:p>
            <a:pPr lvl="1"/>
            <a:r>
              <a:rPr lang="zh-CN" altLang="en-US" smtClean="0"/>
              <a:t>注意将域名解析到云服务器的公网</a:t>
            </a:r>
            <a:r>
              <a:rPr lang="en-US" altLang="zh-CN" smtClean="0"/>
              <a:t>IP</a:t>
            </a:r>
            <a:r>
              <a:rPr lang="zh-CN" altLang="en-US" smtClean="0"/>
              <a:t>上</a:t>
            </a:r>
            <a:endParaRPr lang="en-US" altLang="zh-CN" smtClean="0"/>
          </a:p>
          <a:p>
            <a:pPr lvl="1"/>
            <a:r>
              <a:rPr lang="zh-CN" altLang="en-US" smtClean="0"/>
              <a:t>关闭或配置相关防火墙及安全策略</a:t>
            </a:r>
            <a:endParaRPr lang="en-US" altLang="zh-CN" smtClean="0"/>
          </a:p>
          <a:p>
            <a:pPr lvl="1"/>
            <a:r>
              <a:rPr lang="zh-CN" altLang="en-US" smtClean="0"/>
              <a:t>通过</a:t>
            </a:r>
            <a:r>
              <a:rPr lang="en-US" altLang="zh-CN" smtClean="0"/>
              <a:t>ssh</a:t>
            </a:r>
            <a:r>
              <a:rPr lang="zh-CN" altLang="en-US" smtClean="0"/>
              <a:t>或远程桌面访问云服务器</a:t>
            </a:r>
            <a:endParaRPr lang="en-US" altLang="zh-CN" smtClean="0"/>
          </a:p>
          <a:p>
            <a:pPr lvl="1"/>
            <a:r>
              <a:rPr lang="zh-CN" altLang="en-US" smtClean="0"/>
              <a:t>在云服务器中搭建</a:t>
            </a:r>
            <a:r>
              <a:rPr lang="en-US" altLang="zh-CN" smtClean="0"/>
              <a:t>LNMP</a:t>
            </a:r>
            <a:r>
              <a:rPr lang="zh-CN" altLang="en-US" smtClean="0"/>
              <a:t>或</a:t>
            </a:r>
            <a:r>
              <a:rPr lang="en-US" altLang="zh-CN" smtClean="0"/>
              <a:t>WAMP</a:t>
            </a:r>
            <a:r>
              <a:rPr lang="zh-CN" altLang="en-US" smtClean="0"/>
              <a:t>的</a:t>
            </a:r>
            <a:r>
              <a:rPr lang="en-US" altLang="zh-CN" smtClean="0"/>
              <a:t>web</a:t>
            </a:r>
            <a:r>
              <a:rPr lang="zh-CN" altLang="en-US" smtClean="0"/>
              <a:t>站点</a:t>
            </a:r>
            <a:endParaRPr lang="en-US" altLang="zh-CN" smtClean="0"/>
          </a:p>
          <a:p>
            <a:pPr lvl="2"/>
            <a:r>
              <a:rPr lang="en-US" altLang="zh-CN" smtClean="0"/>
              <a:t>Linux</a:t>
            </a:r>
            <a:r>
              <a:rPr lang="zh-CN" altLang="en-US" smtClean="0"/>
              <a:t>中建议使用</a:t>
            </a:r>
            <a:r>
              <a:rPr lang="en-US" altLang="zh-CN" smtClean="0"/>
              <a:t>lnmp</a:t>
            </a:r>
            <a:r>
              <a:rPr lang="zh-CN" altLang="en-US" smtClean="0"/>
              <a:t>一键安装</a:t>
            </a:r>
            <a:endParaRPr lang="en-US" altLang="zh-CN" smtClean="0"/>
          </a:p>
          <a:p>
            <a:pPr lvl="2"/>
            <a:r>
              <a:rPr lang="en-US" altLang="zh-CN" smtClean="0"/>
              <a:t>Windows</a:t>
            </a:r>
            <a:r>
              <a:rPr lang="zh-CN" altLang="en-US" smtClean="0"/>
              <a:t>中建议使用</a:t>
            </a:r>
            <a:r>
              <a:rPr lang="en-US" altLang="zh-CN" smtClean="0"/>
              <a:t>phpstudy</a:t>
            </a:r>
            <a:r>
              <a:rPr lang="zh-CN" altLang="en-US" smtClean="0"/>
              <a:t>或</a:t>
            </a:r>
            <a:r>
              <a:rPr lang="en-US" altLang="zh-CN" smtClean="0"/>
              <a:t>WAMP</a:t>
            </a:r>
            <a:r>
              <a:rPr lang="zh-CN" altLang="en-US" smtClean="0"/>
              <a:t>等集成环境</a:t>
            </a:r>
            <a:endParaRPr lang="en-US" altLang="zh-CN" smtClean="0"/>
          </a:p>
          <a:p>
            <a:pPr lvl="1"/>
            <a:r>
              <a:rPr lang="zh-CN" altLang="en-US" smtClean="0"/>
              <a:t>远程连接云空间上的</a:t>
            </a:r>
            <a:r>
              <a:rPr lang="en-US" altLang="zh-CN" smtClean="0"/>
              <a:t>MySQL</a:t>
            </a:r>
            <a:r>
              <a:rPr lang="zh-CN" altLang="en-US" smtClean="0"/>
              <a:t>数据库，并进行数据的导入</a:t>
            </a:r>
            <a:endParaRPr lang="en-US" altLang="zh-CN" smtClean="0"/>
          </a:p>
          <a:p>
            <a:pPr lvl="2"/>
            <a:r>
              <a:rPr lang="zh-CN" altLang="en-US" smtClean="0"/>
              <a:t>注意创建远程连接账户，并授予权限</a:t>
            </a:r>
            <a:endParaRPr lang="en-US" altLang="zh-CN" smtClean="0"/>
          </a:p>
          <a:p>
            <a:pPr lvl="1"/>
            <a:r>
              <a:rPr lang="zh-CN" altLang="en-US" smtClean="0"/>
              <a:t>配置虚拟主机，并将网站文件上传至虚拟主机根目录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域名备案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在万网或新网上购买域名</a:t>
            </a:r>
            <a:endParaRPr lang="en-US" altLang="zh-CN" smtClean="0"/>
          </a:p>
          <a:p>
            <a:r>
              <a:rPr lang="zh-CN" altLang="en-US" smtClean="0"/>
              <a:t>在阿里云上进行备案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59502" y="3005576"/>
            <a:ext cx="7270766" cy="172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购买云服务器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购买阿里云或腾讯云服务器并选择安装</a:t>
            </a:r>
            <a:r>
              <a:rPr lang="en-US" altLang="zh-CN" smtClean="0"/>
              <a:t>centos</a:t>
            </a:r>
            <a:r>
              <a:rPr lang="zh-CN" altLang="en-US" smtClean="0"/>
              <a:t>或</a:t>
            </a:r>
            <a:r>
              <a:rPr lang="en-US" altLang="zh-CN" smtClean="0"/>
              <a:t>windows server</a:t>
            </a:r>
            <a:r>
              <a:rPr lang="zh-CN" altLang="en-US" smtClean="0"/>
              <a:t>镜像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778" y="2627900"/>
            <a:ext cx="9267347" cy="293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域名解析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添加</a:t>
            </a:r>
            <a:r>
              <a:rPr lang="en-US" altLang="zh-CN" smtClean="0"/>
              <a:t>www</a:t>
            </a:r>
            <a:r>
              <a:rPr lang="zh-CN" altLang="en-US" smtClean="0"/>
              <a:t>的域名解析，将域名解析到云服务器的公网</a:t>
            </a:r>
            <a:r>
              <a:rPr lang="en-US" altLang="zh-CN" smtClean="0"/>
              <a:t>ip</a:t>
            </a:r>
            <a:r>
              <a:rPr lang="zh-CN" altLang="en-US" smtClean="0"/>
              <a:t>上</a:t>
            </a:r>
            <a:endParaRPr lang="en-US" altLang="zh-CN" smtClean="0"/>
          </a:p>
          <a:p>
            <a:pPr lvl="1"/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67817" y="2385745"/>
            <a:ext cx="9205572" cy="361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配置阿里云服务器安全组规则</a:t>
            </a:r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36600" y="1229529"/>
            <a:ext cx="10758394" cy="4365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远程访问云服务器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windows</a:t>
            </a:r>
            <a:endParaRPr lang="en-US" altLang="zh-CN" smtClean="0"/>
          </a:p>
          <a:p>
            <a:pPr lvl="1"/>
            <a:r>
              <a:rPr lang="zh-CN" altLang="en-US" smtClean="0"/>
              <a:t>本机</a:t>
            </a:r>
            <a:r>
              <a:rPr lang="en-US" altLang="zh-CN" smtClean="0"/>
              <a:t>-&gt;</a:t>
            </a:r>
            <a:r>
              <a:rPr lang="zh-CN" altLang="en-US" smtClean="0"/>
              <a:t>开始</a:t>
            </a:r>
            <a:r>
              <a:rPr lang="en-US" altLang="zh-CN" smtClean="0"/>
              <a:t>-&gt;</a:t>
            </a:r>
            <a:r>
              <a:rPr lang="zh-CN" altLang="en-US" smtClean="0"/>
              <a:t>运行</a:t>
            </a:r>
            <a:r>
              <a:rPr lang="en-US" altLang="zh-CN" smtClean="0"/>
              <a:t>-&gt;mstsc</a:t>
            </a:r>
            <a:endParaRPr lang="en-US" altLang="zh-CN" smtClean="0"/>
          </a:p>
          <a:p>
            <a:r>
              <a:rPr lang="en-US" altLang="zh-CN" smtClean="0"/>
              <a:t>Linux</a:t>
            </a:r>
            <a:endParaRPr lang="en-US" altLang="zh-CN" smtClean="0"/>
          </a:p>
          <a:p>
            <a:pPr lvl="1"/>
            <a:r>
              <a:rPr lang="zh-CN" altLang="en-US" smtClean="0"/>
              <a:t>通过</a:t>
            </a:r>
            <a:r>
              <a:rPr lang="en-US" altLang="zh-CN" smtClean="0"/>
              <a:t>CRT</a:t>
            </a:r>
            <a:r>
              <a:rPr lang="zh-CN" altLang="en-US" smtClean="0"/>
              <a:t>进入远程连接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zh-CN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540928" y="1818052"/>
            <a:ext cx="39624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5979" y="3362674"/>
            <a:ext cx="3554528" cy="293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安装宝塔控制面板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yum install -y wget &amp;&amp; wget -O install.sh http://download.bt.cn/install/install_6.0.sh &amp;&amp; sh install.sh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780" y="3064510"/>
            <a:ext cx="7781925" cy="25152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利用宝塔搭建</a:t>
            </a:r>
            <a:r>
              <a:rPr lang="en-US" altLang="zh-CN"/>
              <a:t>LNMP</a:t>
            </a:r>
            <a:r>
              <a:rPr lang="zh-CN" altLang="en-US"/>
              <a:t>环境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9820" y="1452880"/>
            <a:ext cx="918083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580</Words>
  <Application>WPS 演示</Application>
  <PresentationFormat>自定义</PresentationFormat>
  <Paragraphs>68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Arial Unicode MS</vt:lpstr>
      <vt:lpstr>云和</vt:lpstr>
      <vt:lpstr>PowerPoint 演示文稿</vt:lpstr>
      <vt:lpstr>将网站发布到公网服务器上</vt:lpstr>
      <vt:lpstr>域名备案</vt:lpstr>
      <vt:lpstr>购买云服务器</vt:lpstr>
      <vt:lpstr>域名解析</vt:lpstr>
      <vt:lpstr>配置阿里云服务器安全组规则</vt:lpstr>
      <vt:lpstr>远程访问云服务器</vt:lpstr>
      <vt:lpstr>安装宝塔控制面板</vt:lpstr>
      <vt:lpstr>利用宝塔搭建LNMP环境</vt:lpstr>
      <vt:lpstr>PHP配置要注意删掉putenv的禁用项</vt:lpstr>
      <vt:lpstr>创建站点</vt:lpstr>
      <vt:lpstr>将网站文件上传到相应目录</vt:lpstr>
      <vt:lpstr>发布成功：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988</cp:revision>
  <dcterms:created xsi:type="dcterms:W3CDTF">2016-09-06T02:25:00Z</dcterms:created>
  <dcterms:modified xsi:type="dcterms:W3CDTF">2019-11-10T01:15:39Z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