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68" r:id="rId5"/>
    <p:sldId id="261" r:id="rId6"/>
    <p:sldId id="302" r:id="rId7"/>
    <p:sldId id="303" r:id="rId8"/>
    <p:sldId id="276" r:id="rId9"/>
    <p:sldId id="319" r:id="rId10"/>
    <p:sldId id="277" r:id="rId11"/>
    <p:sldId id="304" r:id="rId12"/>
    <p:sldId id="281" r:id="rId13"/>
    <p:sldId id="279" r:id="rId14"/>
    <p:sldId id="290" r:id="rId15"/>
    <p:sldId id="280" r:id="rId16"/>
    <p:sldId id="282" r:id="rId17"/>
    <p:sldId id="283" r:id="rId18"/>
    <p:sldId id="284" r:id="rId19"/>
    <p:sldId id="286" r:id="rId20"/>
    <p:sldId id="285" r:id="rId21"/>
    <p:sldId id="287" r:id="rId22"/>
    <p:sldId id="307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2" r:id="rId31"/>
    <p:sldId id="341" r:id="rId32"/>
    <p:sldId id="260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3"/>
    <p:restoredTop sz="90295"/>
  </p:normalViewPr>
  <p:slideViewPr>
    <p:cSldViewPr snapToGrid="0" snapToObjects="1">
      <p:cViewPr varScale="1">
        <p:scale>
          <a:sx n="102" d="100"/>
          <a:sy n="102" d="100"/>
        </p:scale>
        <p:origin x="-135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https://www.liaoxuefeng.com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注：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对于 oschina 的 “码云” ，执行 ssh -T git@git.oschina.net</a:t>
            </a:r>
            <a:endParaRPr lang="zh-CN" altLang="en-US"/>
          </a:p>
          <a:p>
            <a:r>
              <a:rPr lang="zh-CN" altLang="en-US"/>
              <a:t>对于 coding 的 “码市” ，执行 ssh -T git@git.coding.net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注：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对于 oschina 的 “码云” ，执行 ssh -T git@git.oschina.net</a:t>
            </a:r>
            <a:endParaRPr lang="zh-CN" altLang="en-US"/>
          </a:p>
          <a:p>
            <a:r>
              <a:rPr lang="zh-CN" altLang="en-US"/>
              <a:t>对于 coding 的 “码市” ，执行 ssh -T git@git.coding.net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2605" y="16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Wingdings" panose="05000000000000000000" charset="0"/>
        <a:buChar char="v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charset="0"/>
        <a:buChar char="ü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3202" y="2063592"/>
            <a:ext cx="6071235" cy="1322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git&amp;gitHub</a:t>
            </a:r>
            <a:endParaRPr lang="en-US" altLang="zh-CN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7.</a:t>
            </a:r>
            <a:r>
              <a:rPr lang="zh-CN" altLang="en-US"/>
              <a:t>查看本地仓库状态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git status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</a:t>
            </a:r>
            <a:r>
              <a:rPr lang="zh-CN" altLang="en-US"/>
              <a:t>添加工作区文件到暂存区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git add </a:t>
            </a:r>
            <a:r>
              <a:rPr lang="zh-CN" altLang="en-US"/>
              <a:t>文件名</a:t>
            </a:r>
            <a:endParaRPr lang="zh-CN" altLang="en-US"/>
          </a:p>
          <a:p>
            <a:r>
              <a:rPr lang="en-US" altLang="zh-CN"/>
              <a:t>git add -A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</a:t>
            </a:r>
            <a:r>
              <a:rPr lang="zh-CN" altLang="en-US"/>
              <a:t>将文件从暂存区撤回到工作区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将文件从暂存区撤回到工作区</a:t>
            </a:r>
            <a:endParaRPr lang="en-US" altLang="zh-CN"/>
          </a:p>
          <a:p>
            <a:pPr lvl="1"/>
            <a:r>
              <a:rPr lang="en-US" altLang="zh-CN"/>
              <a:t>git reset </a:t>
            </a:r>
            <a:r>
              <a:rPr lang="zh-CN" altLang="en-US"/>
              <a:t>文件名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</a:t>
            </a:r>
            <a:r>
              <a:rPr lang="zh-CN" altLang="en-US"/>
              <a:t>撤销修改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03597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zh-CN" altLang="en-US"/>
          </a:p>
          <a:p>
            <a:pPr lvl="0"/>
            <a:r>
              <a:rPr lang="zh-CN" altLang="en-US"/>
              <a:t>git checkout -- readme.txt</a:t>
            </a:r>
            <a:endParaRPr lang="zh-CN" altLang="en-US"/>
          </a:p>
          <a:p>
            <a:pPr lvl="1"/>
            <a:r>
              <a:rPr lang="zh-CN" altLang="en-US"/>
              <a:t>一种是readme.txt自修改后还没有被放到暂存区，现在，撤销修改就回到和版本库一模一样的状态；</a:t>
            </a:r>
            <a:endParaRPr lang="zh-CN" altLang="en-US"/>
          </a:p>
          <a:p>
            <a:pPr lvl="1"/>
            <a:r>
              <a:rPr lang="zh-CN" altLang="en-US"/>
              <a:t>一种是readme.txt已经添加到暂存区后，又作了修改，现在，撤销修改就回到添加到暂存区后的状态。</a:t>
            </a:r>
            <a:endParaRPr lang="zh-CN" altLang="en-US"/>
          </a:p>
          <a:p>
            <a:pPr lvl="1"/>
            <a:r>
              <a:rPr lang="zh-CN" altLang="en-US"/>
              <a:t>总之，就是让这个文件回到最近一次状态。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</a:t>
            </a:r>
            <a:r>
              <a:rPr lang="zh-CN" altLang="en-US"/>
              <a:t>将暂存区文件提交到本地仓库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git commit -m '</a:t>
            </a:r>
            <a:r>
              <a:rPr lang="zh-CN" altLang="en-US"/>
              <a:t>提交信息</a:t>
            </a:r>
            <a:r>
              <a:rPr lang="en-US" altLang="zh-CN"/>
              <a:t>'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</a:t>
            </a:r>
            <a:r>
              <a:rPr lang="zh-CN" altLang="en-US"/>
              <a:t>查看提交日志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git log</a:t>
            </a:r>
            <a:endParaRPr lang="en-US" altLang="zh-CN"/>
          </a:p>
          <a:p>
            <a:r>
              <a:rPr lang="en-US" altLang="zh-CN"/>
              <a:t>git log -5</a:t>
            </a:r>
            <a:endParaRPr lang="en-US" altLang="zh-CN"/>
          </a:p>
          <a:p>
            <a:r>
              <a:rPr lang="en-US" altLang="zh-CN"/>
              <a:t>git log --</a:t>
            </a:r>
            <a:r>
              <a:rPr lang="en-US" altLang="zh-CN" smtClean="0"/>
              <a:t>pretty=oneline     </a:t>
            </a:r>
            <a:r>
              <a:rPr lang="en-US" altLang="zh-CN"/>
              <a:t>//</a:t>
            </a:r>
            <a:r>
              <a:rPr lang="zh-CN" altLang="en-US"/>
              <a:t>单行显示 </a:t>
            </a:r>
            <a:endParaRPr lang="zh-CN" altLang="en-US"/>
          </a:p>
          <a:p>
            <a:r>
              <a:rPr lang="en-US" altLang="zh-CN"/>
              <a:t>git reflog  //</a:t>
            </a:r>
            <a:r>
              <a:rPr lang="zh-CN" altLang="en-US"/>
              <a:t>查看版本信息摘要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12.</a:t>
            </a:r>
            <a:r>
              <a:rPr lang="zh-CN" altLang="en-US"/>
              <a:t>回退到指定版本（本地仓库</a:t>
            </a:r>
            <a:r>
              <a:rPr lang="en-US" altLang="zh-CN"/>
              <a:t>-&gt;</a:t>
            </a:r>
            <a:r>
              <a:rPr lang="zh-CN" altLang="en-US"/>
              <a:t>工作区）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git reset --hard HEAD^ </a:t>
            </a:r>
            <a:r>
              <a:rPr lang="en-US" altLang="zh-CN"/>
              <a:t>  </a:t>
            </a:r>
            <a:r>
              <a:rPr lang="zh-CN" altLang="en-US"/>
              <a:t>回退到上一版本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git reset --hard  </a:t>
            </a:r>
            <a:r>
              <a:rPr lang="zh-CN" altLang="en-US">
                <a:solidFill>
                  <a:srgbClr val="FF0000"/>
                </a:solidFill>
              </a:rPr>
              <a:t>版本号</a:t>
            </a:r>
            <a:r>
              <a:rPr lang="zh-CN" altLang="en-US"/>
              <a:t>   </a:t>
            </a:r>
            <a:r>
              <a:rPr lang="zh-CN" altLang="en-US">
                <a:sym typeface="+mn-ea"/>
              </a:rPr>
              <a:t>回退到指定版本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git reset --soft  </a:t>
            </a:r>
            <a:r>
              <a:rPr lang="zh-CN" altLang="en-US">
                <a:solidFill>
                  <a:srgbClr val="FF0000"/>
                </a:solidFill>
              </a:rPr>
              <a:t>版本号 </a:t>
            </a:r>
            <a:r>
              <a:rPr lang="zh-CN" altLang="en-US"/>
              <a:t> </a:t>
            </a:r>
            <a:endParaRPr lang="zh-CN" altLang="en-US"/>
          </a:p>
          <a:p>
            <a:pPr lvl="1"/>
            <a:r>
              <a:rPr lang="zh-CN" altLang="en-US" sz="2400"/>
              <a:t>工作区和暂存区有修改的文件不回退</a:t>
            </a:r>
            <a:endParaRPr lang="zh-CN" altLang="en-US" sz="2400"/>
          </a:p>
          <a:p>
            <a:pPr marL="0" lvl="0" indent="0">
              <a:buNone/>
            </a:pPr>
            <a:endParaRPr lang="zh-CN" altLang="en-US" sz="2800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</a:t>
            </a:r>
            <a:r>
              <a:rPr lang="zh-CN" altLang="en-US"/>
              <a:t>忽略文件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创建</a:t>
            </a:r>
            <a:r>
              <a:rPr lang="en-US" altLang="zh-CN"/>
              <a:t>.gitignore</a:t>
            </a:r>
            <a:r>
              <a:rPr lang="zh-CN" altLang="en-US"/>
              <a:t>文件</a:t>
            </a:r>
            <a:endParaRPr lang="zh-CN" altLang="en-US"/>
          </a:p>
          <a:p>
            <a:r>
              <a:rPr lang="zh-CN" altLang="en-US"/>
              <a:t>将要忽略的文件名写该文件（一行写一个）</a:t>
            </a:r>
            <a:endParaRPr lang="zh-CN" altLang="en-US"/>
          </a:p>
          <a:p>
            <a:r>
              <a:rPr lang="zh-CN" altLang="en-US"/>
              <a:t>提交</a:t>
            </a:r>
            <a:r>
              <a:rPr lang="en-US" altLang="zh-CN"/>
              <a:t>.gitignore</a:t>
            </a:r>
            <a:r>
              <a:rPr lang="zh-CN" altLang="en-US"/>
              <a:t>文件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14.</a:t>
            </a:r>
            <a:r>
              <a:rPr lang="zh-CN" altLang="en-US">
                <a:sym typeface="+mn-ea"/>
              </a:rPr>
              <a:t>清除未追踪的文件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10000"/>
              </a:lnSpc>
            </a:pPr>
            <a:r>
              <a:rPr lang="zh-CN" altLang="en-US" sz="3265">
                <a:sym typeface="+mn-ea"/>
              </a:rPr>
              <a:t>git clean -xf</a:t>
            </a:r>
            <a:endParaRPr lang="zh-CN" altLang="en-US" sz="3265"/>
          </a:p>
          <a:p>
            <a:pPr lvl="1">
              <a:lnSpc>
                <a:spcPct val="110000"/>
              </a:lnSpc>
            </a:pPr>
            <a:r>
              <a:rPr lang="zh-CN" altLang="en-US" sz="2795">
                <a:sym typeface="+mn-ea"/>
              </a:rPr>
              <a:t>这个命令的杀伤力比较大，它删除当前目录下所有没有track过的文件。不管它是否是.gitignore文件里面指定的文件夹和文件</a:t>
            </a:r>
            <a:endParaRPr lang="zh-CN" altLang="en-US" sz="2795"/>
          </a:p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15.</a:t>
            </a:r>
            <a:r>
              <a:rPr lang="zh-CN" altLang="en-US">
                <a:sym typeface="+mn-ea"/>
              </a:rPr>
              <a:t>关于git status中文乱码问题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580"/>
            <a:ext cx="11227435" cy="4351655"/>
          </a:xfrm>
        </p:spPr>
        <p:txBody>
          <a:bodyPr/>
          <a:lstStyle/>
          <a:p>
            <a:pPr marL="0" indent="0">
              <a:buNone/>
            </a:pPr>
            <a:endParaRPr lang="zh-CN" altLang="en-US" sz="2800"/>
          </a:p>
          <a:p>
            <a:pPr lvl="0"/>
            <a:r>
              <a:rPr lang="zh-CN" altLang="en-US" sz="3265">
                <a:sym typeface="+mn-ea"/>
              </a:rPr>
              <a:t>如果你的文件名是中文的，在使用git status可能会乱码</a:t>
            </a:r>
            <a:endParaRPr lang="zh-CN" altLang="en-US" sz="3265"/>
          </a:p>
          <a:p>
            <a:pPr lvl="0"/>
            <a:r>
              <a:rPr lang="zh-CN" altLang="en-US" sz="3265">
                <a:sym typeface="+mn-ea"/>
              </a:rPr>
              <a:t>解决方法是在命令行里执行：</a:t>
            </a:r>
            <a:endParaRPr lang="zh-CN" altLang="en-US" sz="3265"/>
          </a:p>
          <a:p>
            <a:pPr marL="457200" lvl="1" indent="0">
              <a:buNone/>
            </a:pPr>
            <a:r>
              <a:rPr lang="en-US" altLang="zh-CN" sz="2800">
                <a:sym typeface="+mn-ea"/>
              </a:rPr>
              <a:t>	</a:t>
            </a:r>
            <a:r>
              <a:rPr lang="zh-CN" altLang="en-US" sz="2800">
                <a:sym typeface="+mn-ea"/>
              </a:rPr>
              <a:t>git config --global core.quotepath false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版本控制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865"/>
            <a:ext cx="10515600" cy="3983213"/>
          </a:xfrm>
        </p:spPr>
        <p:txBody>
          <a:bodyPr/>
          <a:lstStyle/>
          <a:p>
            <a:r>
              <a:rPr lang="en-US" altLang="zh-CN"/>
              <a:t>cvs</a:t>
            </a:r>
            <a:endParaRPr lang="en-US" altLang="zh-CN"/>
          </a:p>
          <a:p>
            <a:r>
              <a:rPr lang="en-US" altLang="zh-CN"/>
              <a:t>svn</a:t>
            </a:r>
            <a:endParaRPr lang="en-US" altLang="zh-CN"/>
          </a:p>
          <a:p>
            <a:r>
              <a:rPr lang="en-US" altLang="zh-CN"/>
              <a:t>git</a:t>
            </a:r>
            <a:endParaRPr lang="zh-CN" altLang="en-US"/>
          </a:p>
          <a:p>
            <a:pPr lvl="1"/>
            <a:r>
              <a:rPr lang="zh-CN" altLang="en-US"/>
              <a:t>支持本地仓库</a:t>
            </a:r>
            <a:endParaRPr lang="zh-CN" altLang="en-US"/>
          </a:p>
          <a:p>
            <a:pPr lvl="1"/>
            <a:r>
              <a:rPr lang="en-US" altLang="zh-CN"/>
              <a:t>支持离线工作</a:t>
            </a:r>
            <a:endParaRPr lang="en-US" altLang="zh-CN"/>
          </a:p>
          <a:p>
            <a:pPr lvl="1"/>
            <a:r>
              <a:rPr lang="zh-CN" altLang="en-US"/>
              <a:t>支持分布式</a:t>
            </a:r>
            <a:endParaRPr lang="zh-CN" altLang="en-US"/>
          </a:p>
          <a:p>
            <a:r>
              <a:rPr lang="en-US" altLang="zh-CN"/>
              <a:t>github</a:t>
            </a:r>
            <a:endParaRPr lang="en-US" altLang="zh-CN"/>
          </a:p>
          <a:p>
            <a:pPr lvl="1"/>
            <a:r>
              <a:rPr lang="en-US" altLang="zh-CN" sz="2400"/>
              <a:t>git</a:t>
            </a:r>
            <a:r>
              <a:rPr lang="zh-CN" altLang="en-US" sz="2400"/>
              <a:t>托管网站</a:t>
            </a:r>
            <a:endParaRPr lang="zh-CN" altLang="en-US" sz="2400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5560" y="1343025"/>
            <a:ext cx="6090285" cy="300291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16.</a:t>
            </a:r>
            <a:r>
              <a:rPr lang="zh-CN" altLang="en-US">
                <a:sym typeface="+mn-ea"/>
              </a:rPr>
              <a:t>远程仓库和本地仓库之间的信息更新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3490"/>
            <a:ext cx="10652125" cy="4351655"/>
          </a:xfrm>
        </p:spPr>
        <p:txBody>
          <a:bodyPr/>
          <a:lstStyle/>
          <a:p>
            <a:pPr lvl="0">
              <a:lnSpc>
                <a:spcPct val="110000"/>
              </a:lnSpc>
            </a:pPr>
            <a:r>
              <a:rPr lang="zh-CN" altLang="en-US" sz="3265">
                <a:sym typeface="+mn-ea"/>
              </a:rPr>
              <a:t>将本地仓库信息提交到远程仓库</a:t>
            </a:r>
            <a:endParaRPr lang="zh-CN" altLang="en-US" sz="3265"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 sz="2795">
                <a:sym typeface="+mn-ea"/>
              </a:rPr>
              <a:t>首先要添加远程仓库连接到本地仓库</a:t>
            </a:r>
            <a:endParaRPr lang="zh-CN" altLang="en-US" sz="2795">
              <a:sym typeface="+mn-ea"/>
            </a:endParaRPr>
          </a:p>
          <a:p>
            <a:pPr lvl="2">
              <a:lnSpc>
                <a:spcPct val="110000"/>
              </a:lnSpc>
            </a:pPr>
            <a:r>
              <a:rPr lang="zh-CN" altLang="en-US" sz="2325">
                <a:sym typeface="+mn-ea"/>
              </a:rPr>
              <a:t>git remote add origin 远程仓库地址 </a:t>
            </a:r>
            <a:endParaRPr lang="zh-CN" altLang="en-US" sz="2325"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 sz="2800">
                <a:sym typeface="+mn-ea"/>
              </a:rPr>
              <a:t>更新远程仓库信息到本地仓库，否则容易出现冲突问题</a:t>
            </a:r>
            <a:endParaRPr lang="zh-CN" altLang="en-US" sz="2800">
              <a:sym typeface="+mn-ea"/>
            </a:endParaRPr>
          </a:p>
          <a:p>
            <a:pPr lvl="2">
              <a:lnSpc>
                <a:spcPct val="110000"/>
              </a:lnSpc>
            </a:pPr>
            <a:r>
              <a:rPr lang="zh-CN" altLang="en-US" sz="2800">
                <a:sym typeface="+mn-ea"/>
              </a:rPr>
              <a:t>git pull origin master</a:t>
            </a:r>
            <a:endParaRPr lang="zh-CN" altLang="en-US" sz="2800"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 sz="2800">
                <a:sym typeface="+mn-ea"/>
              </a:rPr>
              <a:t>然后再将本地仓库信息提交到远程仓库</a:t>
            </a:r>
            <a:endParaRPr lang="zh-CN" altLang="en-US" sz="2800">
              <a:sym typeface="+mn-ea"/>
            </a:endParaRPr>
          </a:p>
          <a:p>
            <a:pPr lvl="2">
              <a:lnSpc>
                <a:spcPct val="110000"/>
              </a:lnSpc>
            </a:pPr>
            <a:r>
              <a:rPr lang="zh-CN" altLang="en-US" sz="2665">
                <a:sym typeface="+mn-ea"/>
              </a:rPr>
              <a:t>git push -u origin master</a:t>
            </a:r>
            <a:endParaRPr lang="zh-CN" altLang="en-US" sz="2665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图形化工具：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ortoiseGit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如果你是命令行小白，可以使用图形化工具</a:t>
            </a:r>
            <a:r>
              <a:rPr lang="en-US" altLang="zh-CN"/>
              <a:t>TortoiseGit</a:t>
            </a:r>
            <a:endParaRPr lang="en-US" altLang="zh-CN"/>
          </a:p>
          <a:p>
            <a:r>
              <a:rPr lang="en-US" altLang="zh-CN"/>
              <a:t>T</a:t>
            </a:r>
            <a:r>
              <a:rPr lang="zh-CN" altLang="en-US"/>
              <a:t>ortoiseGit 简称 tgit, 中文名海龟Git. 海龟Git只支持Windows 系统, 有一个前辈海龟SVN, TortoiseSVN和TortoiseGit都是非常优秀的开源的版本库客户端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TortoiseGit-2.5.0.0-32bit.msi</a:t>
            </a:r>
            <a:endParaRPr lang="zh-CN" altLang="en-US"/>
          </a:p>
          <a:p>
            <a:pPr lvl="1"/>
            <a:r>
              <a:rPr lang="zh-CN" altLang="en-US"/>
              <a:t>注意：因为TortoiseGit 只是一个程序壳,必须依赖一个 Git Core,也就是上一节我们安装的 Git</a:t>
            </a:r>
            <a:endParaRPr lang="en-US" altLang="zh-CN"/>
          </a:p>
        </p:txBody>
      </p:sp>
      <p:pic>
        <p:nvPicPr>
          <p:cNvPr id="7" name="图片 7" descr="203_tgitWiz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0645" y="2809558"/>
            <a:ext cx="4752340" cy="369506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安装中文语言包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TortoiseGit-LanguagePack-2.5.0.0-32bit-zh_CN.msi</a:t>
            </a:r>
            <a:endParaRPr lang="zh-CN" altLang="en-US"/>
          </a:p>
        </p:txBody>
      </p:sp>
      <p:pic>
        <p:nvPicPr>
          <p:cNvPr id="13" name="图片 13" descr="208_LanguageWiz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9665" y="2110740"/>
            <a:ext cx="5305425" cy="41249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配置中文语言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在空白处点击鼠标右键, 选择 --&gt; TortoiseGit --&gt; Settings, 然后就可以看到配置界面，然后选择中文语言</a:t>
            </a:r>
            <a:endParaRPr lang="en-US" altLang="zh-CN"/>
          </a:p>
        </p:txBody>
      </p:sp>
      <p:pic>
        <p:nvPicPr>
          <p:cNvPr id="16" name="图片 16" descr="210_LanguageS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783" y="2708593"/>
            <a:ext cx="5272405" cy="35528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删除菜单多余项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2045"/>
            <a:ext cx="10515600" cy="4695190"/>
          </a:xfrm>
        </p:spPr>
        <p:txBody>
          <a:bodyPr/>
          <a:p>
            <a:r>
              <a:rPr lang="zh-CN" altLang="en-US"/>
              <a:t>配置右键菜单. 在设置对话框中,点选左边的"右键菜单",然后在右边将所有的复选框都去掉,这样右键菜单显得比较干净</a:t>
            </a:r>
            <a:endParaRPr lang="zh-CN" altLang="en-US"/>
          </a:p>
        </p:txBody>
      </p:sp>
      <p:pic>
        <p:nvPicPr>
          <p:cNvPr id="17" name="图片 17" descr="211_contextMen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765" y="2264410"/>
            <a:ext cx="5835650" cy="393255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克隆项目:</a:t>
            </a:r>
            <a:endParaRPr lang="zh-CN" altLang="en-US"/>
          </a:p>
        </p:txBody>
      </p:sp>
      <p:pic>
        <p:nvPicPr>
          <p:cNvPr id="20" name="图片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55665" y="1343025"/>
            <a:ext cx="5949950" cy="45358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1" descr="401_rightcli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1343025"/>
            <a:ext cx="5761990" cy="418909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提交项目</a:t>
            </a:r>
            <a:endParaRPr lang="zh-CN" altLang="en-US"/>
          </a:p>
        </p:txBody>
      </p:sp>
      <p:pic>
        <p:nvPicPr>
          <p:cNvPr id="4" name="图片 3" descr="404_rcick_commi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0015" y="1465580"/>
            <a:ext cx="55073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拉取项目</a:t>
            </a:r>
            <a:endParaRPr lang="zh-CN" altLang="en-US"/>
          </a:p>
        </p:txBody>
      </p:sp>
      <p:pic>
        <p:nvPicPr>
          <p:cNvPr id="12" name="图片 12" descr="412_rck_pul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2965" y="1576070"/>
            <a:ext cx="4817110" cy="4351655"/>
          </a:xfrm>
          <a:prstGeom prst="rect">
            <a:avLst/>
          </a:prstGeom>
        </p:spPr>
      </p:pic>
      <p:pic>
        <p:nvPicPr>
          <p:cNvPr id="14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528" y="1609408"/>
            <a:ext cx="4876165" cy="36379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将提交到本地的项目推送到在线仓库</a:t>
            </a:r>
            <a:endParaRPr lang="zh-CN" altLang="en-US"/>
          </a:p>
        </p:txBody>
      </p:sp>
      <p:pic>
        <p:nvPicPr>
          <p:cNvPr id="4" name="图片 7" descr="407_tgit_rclick_push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7695" y="1343025"/>
            <a:ext cx="4702175" cy="4708525"/>
          </a:xfrm>
          <a:prstGeom prst="rect">
            <a:avLst/>
          </a:prstGeom>
        </p:spPr>
      </p:pic>
      <p:pic>
        <p:nvPicPr>
          <p:cNvPr id="8" name="图片 8" descr="408_tgit_pus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60" y="1343025"/>
            <a:ext cx="4719955" cy="4983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</a:t>
            </a:r>
            <a:r>
              <a:rPr lang="zh-CN" altLang="zh-CN"/>
              <a:t>原理图</a:t>
            </a:r>
            <a:endParaRPr lang="zh-CN" altLang="zh-CN"/>
          </a:p>
        </p:txBody>
      </p:sp>
      <p:graphicFrame>
        <p:nvGraphicFramePr>
          <p:cNvPr id="6" name="内容占位符 5"/>
          <p:cNvGraphicFramePr/>
          <p:nvPr>
            <p:ph idx="1"/>
          </p:nvPr>
        </p:nvGraphicFramePr>
        <p:xfrm>
          <a:off x="1056640" y="1045210"/>
          <a:ext cx="7941945" cy="5085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8543925" imgH="5191125" progId="PBrush">
                  <p:embed/>
                </p:oleObj>
              </mc:Choice>
              <mc:Fallback>
                <p:oleObj name="" r:id="rId1" imgW="8543925" imgH="5191125" progId="PBrush">
                  <p:embed/>
                  <p:pic>
                    <p:nvPicPr>
                      <p:cNvPr id="0" name="图片 1024" descr="image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56640" y="1045210"/>
                        <a:ext cx="7941945" cy="50850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 Git</a:t>
            </a:r>
            <a:r>
              <a:rPr lang="zh-CN" altLang="en-US"/>
              <a:t>服务端搭建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5645" y="1472565"/>
            <a:ext cx="6509385" cy="34671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/>
              <a:t>可以自己搭建</a:t>
            </a:r>
            <a:r>
              <a:rPr lang="en-US" altLang="zh-CN"/>
              <a:t>Git</a:t>
            </a:r>
            <a:r>
              <a:rPr lang="zh-CN" altLang="en-US"/>
              <a:t>服务器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可以使用</a:t>
            </a:r>
            <a:r>
              <a:rPr lang="en-US" altLang="zh-CN"/>
              <a:t>github</a:t>
            </a:r>
            <a:r>
              <a:rPr lang="zh-CN" altLang="en-US"/>
              <a:t>在线平台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到Github注册账号</a:t>
            </a:r>
            <a:endParaRPr lang="zh-CN" altLang="en-US"/>
          </a:p>
          <a:p>
            <a:pPr lvl="0">
              <a:lnSpc>
                <a:spcPct val="100000"/>
              </a:lnSpc>
            </a:pPr>
            <a:r>
              <a:rPr lang="zh-CN" altLang="en-US"/>
              <a:t>国内代码托管服务器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码云（https://gitee.com）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en-US" altLang="zh-CN"/>
              <a:t>coding</a:t>
            </a:r>
            <a:r>
              <a:rPr lang="zh-CN" altLang="en-US"/>
              <a:t>（</a:t>
            </a:r>
            <a:r>
              <a:rPr lang="en-US" altLang="zh-CN"/>
              <a:t>https://coding.net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2565" y="3454400"/>
            <a:ext cx="1095375" cy="447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315" y="3955415"/>
            <a:ext cx="1638300" cy="4762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545" y="2495550"/>
            <a:ext cx="790575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创建远程仓库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首先是在右上角点击进入创建界面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pPr lvl="0">
              <a:lnSpc>
                <a:spcPct val="110000"/>
              </a:lnSpc>
            </a:pPr>
            <a:endParaRPr lang="zh-CN" altLang="en-US" sz="3200">
              <a:sym typeface="+mn-ea"/>
            </a:endParaRPr>
          </a:p>
          <a:p>
            <a:pPr lvl="0">
              <a:lnSpc>
                <a:spcPct val="110000"/>
              </a:lnSpc>
            </a:pPr>
            <a:r>
              <a:rPr lang="zh-CN" altLang="en-US" sz="3200">
                <a:sym typeface="+mn-ea"/>
              </a:rPr>
              <a:t>接着输入远程仓库名：</a:t>
            </a:r>
            <a:endParaRPr lang="zh-CN" altLang="en-US" sz="3200">
              <a:sym typeface="+mn-ea"/>
            </a:endParaRPr>
          </a:p>
          <a:p>
            <a:pPr lvl="0">
              <a:lnSpc>
                <a:spcPct val="110000"/>
              </a:lnSpc>
            </a:pPr>
            <a:r>
              <a:rPr lang="zh-CN" altLang="en-US">
                <a:sym typeface="+mn-ea"/>
              </a:rPr>
              <a:t>点击 Create repository 就创建好了。其他选项可以暂时不管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3185" y="2116455"/>
            <a:ext cx="2476500" cy="1428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850" y="2476500"/>
            <a:ext cx="3930015" cy="19043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</a:t>
            </a:r>
            <a:r>
              <a:rPr lang="zh-CN" altLang="en-US"/>
              <a:t>安装本地</a:t>
            </a:r>
            <a:r>
              <a:rPr lang="en-US" altLang="zh-CN"/>
              <a:t>git</a:t>
            </a:r>
            <a:r>
              <a:rPr lang="zh-CN" altLang="en-US"/>
              <a:t>软件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Git-2.24.0.2-32-bit.exe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6650" y="2350135"/>
            <a:ext cx="2066925" cy="35712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305" y="2350135"/>
            <a:ext cx="7941310" cy="35712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 </a:t>
            </a:r>
            <a:r>
              <a:rPr lang="zh-CN" altLang="en-US"/>
              <a:t>连接到</a:t>
            </a:r>
            <a:r>
              <a:rPr lang="en-US" altLang="zh-CN"/>
              <a:t>github</a:t>
            </a:r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9130" y="1134745"/>
            <a:ext cx="9740265" cy="51650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/>
              <a:t>本地生成ssh key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ssh-keygen -t rsa -C "你的邮箱"</a:t>
            </a:r>
            <a:endParaRPr lang="zh-CN" altLang="en-US"/>
          </a:p>
          <a:p>
            <a:pPr lvl="0">
              <a:lnSpc>
                <a:spcPct val="100000"/>
              </a:lnSpc>
            </a:pPr>
            <a:r>
              <a:rPr lang="zh-CN" altLang="en-US"/>
              <a:t>登录Github，进入Settings：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点击左边的 SSH and GPG keys ，将id_rsa.pub的内容粘贴到右边的Key里面。Title随便命名即可</a:t>
            </a:r>
            <a:endParaRPr lang="zh-CN" altLang="en-US"/>
          </a:p>
          <a:p>
            <a:pPr lvl="0">
              <a:lnSpc>
                <a:spcPct val="100000"/>
              </a:lnSpc>
            </a:pPr>
            <a:r>
              <a:rPr lang="zh-CN" altLang="en-US"/>
              <a:t>本地测试</a:t>
            </a:r>
            <a:r>
              <a:rPr lang="en-US" altLang="zh-CN"/>
              <a:t>key</a:t>
            </a:r>
            <a:r>
              <a:rPr lang="zh-CN" altLang="en-US"/>
              <a:t>是否添加成功 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ssh -T git@github.com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8935" y="3475990"/>
            <a:ext cx="5103495" cy="26333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</a:t>
            </a:r>
            <a:r>
              <a:rPr lang="zh-CN" altLang="en-US"/>
              <a:t>配置个人信息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配置名称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git config --global user.name "高勇"</a:t>
            </a:r>
            <a:endParaRPr lang="zh-CN" altLang="en-US">
              <a:sym typeface="+mn-ea"/>
            </a:endParaRPr>
          </a:p>
          <a:p>
            <a:r>
              <a:rPr lang="zh-CN" altLang="en-US"/>
              <a:t>配置邮箱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git config --global user.email "gaoyong@qq.com"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6.</a:t>
            </a:r>
            <a:r>
              <a:rPr lang="zh-CN" altLang="en-US"/>
              <a:t>获取远程仓库项目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3310"/>
            <a:ext cx="10515600" cy="4351338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克隆项目至本地</a:t>
            </a:r>
            <a:endParaRPr lang="zh-CN" altLang="en-US"/>
          </a:p>
          <a:p>
            <a:pPr lvl="1"/>
            <a:r>
              <a:rPr lang="zh-CN" altLang="en-US"/>
              <a:t>git clone   git@github.com:gaoyong0303/test.git</a:t>
            </a:r>
            <a:endParaRPr lang="zh-CN" altLang="en-US"/>
          </a:p>
          <a:p>
            <a:endParaRPr lang="zh-CN" altLang="en-US" sz="2000"/>
          </a:p>
          <a:p>
            <a:pPr lvl="1"/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1964</Words>
  <Application>WPS 演示</Application>
  <PresentationFormat>自定义</PresentationFormat>
  <Paragraphs>171</Paragraphs>
  <Slides>30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Heiti SC Light</vt:lpstr>
      <vt:lpstr>Wingdings</vt:lpstr>
      <vt:lpstr>Arial</vt:lpstr>
      <vt:lpstr>Calibri</vt:lpstr>
      <vt:lpstr>Impact</vt:lpstr>
      <vt:lpstr>Arial Unicode MS</vt:lpstr>
      <vt:lpstr>云和</vt:lpstr>
      <vt:lpstr>PBrush</vt:lpstr>
      <vt:lpstr>PowerPoint 演示文稿</vt:lpstr>
      <vt:lpstr>1.版本控制	</vt:lpstr>
      <vt:lpstr>Git原理图</vt:lpstr>
      <vt:lpstr>1. Git服务端搭建</vt:lpstr>
      <vt:lpstr>2.创建远程仓库</vt:lpstr>
      <vt:lpstr>3.安装本地git软件</vt:lpstr>
      <vt:lpstr>4. 连接到github服务器</vt:lpstr>
      <vt:lpstr>5.配置个人信息</vt:lpstr>
      <vt:lpstr>6.获取远程仓库项目</vt:lpstr>
      <vt:lpstr>7.查看本地仓库状态	</vt:lpstr>
      <vt:lpstr>8.添加工作区文件到暂存区</vt:lpstr>
      <vt:lpstr>9.将文件从暂存区撤回到工作区</vt:lpstr>
      <vt:lpstr>10.撤销修改</vt:lpstr>
      <vt:lpstr>11.将暂存区文件提交到本地仓库</vt:lpstr>
      <vt:lpstr>11.查看提交日志</vt:lpstr>
      <vt:lpstr>12.回退到指定版本（本地仓库-&gt;工作区）</vt:lpstr>
      <vt:lpstr>13.忽略文件</vt:lpstr>
      <vt:lpstr>14.清除未追踪的文件</vt:lpstr>
      <vt:lpstr>15.关于git status中文乱码问题</vt:lpstr>
      <vt:lpstr>16.远程仓库和本地仓库之间的信息更新</vt:lpstr>
      <vt:lpstr>TortoiseGit</vt:lpstr>
      <vt:lpstr>安装</vt:lpstr>
      <vt:lpstr>安装中文语言包</vt:lpstr>
      <vt:lpstr>配置中文语言</vt:lpstr>
      <vt:lpstr>删除菜单多余项</vt:lpstr>
      <vt:lpstr>克隆项目:</vt:lpstr>
      <vt:lpstr>提交项目</vt:lpstr>
      <vt:lpstr>拉取项目</vt:lpstr>
      <vt:lpstr>将提交到本地的项目推送到在线仓库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451</cp:revision>
  <dcterms:created xsi:type="dcterms:W3CDTF">2016-09-06T02:25:00Z</dcterms:created>
  <dcterms:modified xsi:type="dcterms:W3CDTF">2019-11-11T03:59:41Z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