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56" r:id="rId5"/>
    <p:sldId id="465" r:id="rId6"/>
    <p:sldId id="466" r:id="rId7"/>
    <p:sldId id="468" r:id="rId8"/>
    <p:sldId id="469" r:id="rId9"/>
    <p:sldId id="470" r:id="rId10"/>
    <p:sldId id="473" r:id="rId11"/>
    <p:sldId id="471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90"/>
    <p:restoredTop sz="94242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" y="25820"/>
            <a:ext cx="10515600" cy="1325563"/>
          </a:xfrm>
        </p:spPr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ayer.layui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7292" y="2974817"/>
            <a:ext cx="2663825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endParaRPr lang="en-US" sz="8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85709" y="1904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layer</a:t>
            </a:r>
            <a:endParaRPr kumimoji="0" lang="zh-CN" altLang="en-US" sz="3735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800" y="932180"/>
            <a:ext cx="11325860" cy="45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layer是一款口碑极佳的web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开源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弹层组件</a:t>
            </a:r>
            <a:endParaRPr kumimoji="1" lang="zh-CN" altLang="en-US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layer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官网   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/>
              </a:rPr>
              <a:t>http://layer.layui.com/</a:t>
            </a:r>
            <a:endParaRPr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引入1.8版本以上jQuery</a:t>
            </a:r>
            <a:r>
              <a:rPr 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文件以及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layer.js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&lt;script src="</a:t>
            </a:r>
            <a:r>
              <a:rPr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</a:t>
            </a:r>
            <a:r>
              <a:rPr 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</a:t>
            </a:r>
            <a:r>
              <a:rPr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uery</a:t>
            </a:r>
            <a:r>
              <a:rPr 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.js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"&gt;&lt;/script&gt;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&lt;script src="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layer/</a:t>
            </a:r>
            <a:r>
              <a:rPr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layer.js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"&gt;&lt;/script&gt;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>
              <a:lnSpc>
                <a:spcPct val="150000"/>
              </a:lnSpc>
              <a:buClr>
                <a:srgbClr val="00B0F0"/>
              </a:buClr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1.警告层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7590"/>
            <a:ext cx="11117580" cy="5636260"/>
          </a:xfrm>
        </p:spPr>
        <p:txBody>
          <a:bodyPr>
            <a:normAutofit fontScale="80000"/>
          </a:bodyPr>
          <a:p>
            <a:r>
              <a:rPr lang="zh-CN" altLang="en-US"/>
              <a:t>普通版 layer.</a:t>
            </a:r>
            <a:r>
              <a:rPr lang="zh-CN" altLang="en-US" b="1">
                <a:solidFill>
                  <a:srgbClr val="FF0000"/>
                </a:solidFill>
              </a:rPr>
              <a:t>alert</a:t>
            </a:r>
            <a:r>
              <a:rPr lang="zh-CN" altLang="en-US"/>
              <a:t>('Hello');</a:t>
            </a:r>
            <a:endParaRPr lang="zh-CN" altLang="en-US"/>
          </a:p>
          <a:p>
            <a:r>
              <a:rPr lang="zh-CN" altLang="en-US"/>
              <a:t>图标</a:t>
            </a:r>
            <a:r>
              <a:rPr lang="zh-CN" altLang="en-US">
                <a:sym typeface="+mn-ea"/>
              </a:rPr>
              <a:t>版 </a:t>
            </a:r>
            <a:r>
              <a:rPr lang="zh-CN" altLang="en-US"/>
              <a:t>layer.alert( 'Hello',</a:t>
            </a:r>
            <a:r>
              <a:rPr lang="zh-CN" altLang="en-US" b="1">
                <a:solidFill>
                  <a:srgbClr val="FF0000"/>
                </a:solidFill>
              </a:rPr>
              <a:t>{icon:6}</a:t>
            </a:r>
            <a:r>
              <a:rPr lang="zh-CN" altLang="en-US"/>
              <a:t> );    //0感叹 1对勾 2 叉  3问号 4 锁  5哭  6笑</a:t>
            </a:r>
            <a:endParaRPr lang="zh-CN" altLang="en-US"/>
          </a:p>
          <a:p>
            <a:r>
              <a:rPr lang="zh-CN" altLang="en-US"/>
              <a:t>回调</a:t>
            </a:r>
            <a:r>
              <a:rPr lang="zh-CN" altLang="en-US">
                <a:sym typeface="+mn-ea"/>
              </a:rPr>
              <a:t>版 layer.alert( '</a:t>
            </a:r>
            <a:r>
              <a:rPr lang="zh-CN" altLang="en-US">
                <a:sym typeface="+mn-ea"/>
              </a:rPr>
              <a:t>Hello'</a:t>
            </a:r>
            <a:r>
              <a:rPr lang="zh-CN" altLang="en-US">
                <a:sym typeface="+mn-ea"/>
              </a:rPr>
              <a:t>, {icon:6}, function(){} );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皮肤版 </a:t>
            </a:r>
            <a:r>
              <a:rPr lang="zh-CN" altLang="en-US"/>
              <a:t>layer.alert( 'Hello ', { icon:6, </a:t>
            </a:r>
            <a:r>
              <a:rPr lang="zh-CN" altLang="en-US" b="1">
                <a:solidFill>
                  <a:srgbClr val="FF0000"/>
                </a:solidFill>
              </a:rPr>
              <a:t>skin:'layui-layer-lan'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/>
              <a:t>} 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layer.alert( 'Hello ', { icon:6, skin:'layui-layer-molv' } );</a:t>
            </a:r>
            <a:endParaRPr lang="zh-CN" altLang="en-US"/>
          </a:p>
          <a:p>
            <a:r>
              <a:rPr lang="zh-CN" altLang="en-US"/>
              <a:t>自定义皮肤</a:t>
            </a:r>
            <a:r>
              <a:rPr lang="zh-CN" altLang="en-US">
                <a:sym typeface="+mn-ea"/>
              </a:rPr>
              <a:t>版：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&lt;style&gt;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body .</a:t>
            </a:r>
            <a:r>
              <a:rPr lang="zh-CN" altLang="en-US" b="1">
                <a:solidFill>
                  <a:srgbClr val="FF0000"/>
                </a:solidFill>
              </a:rPr>
              <a:t>demo-class</a:t>
            </a:r>
            <a:r>
              <a:rPr lang="zh-CN" altLang="en-US"/>
              <a:t> .layui-layer-title{background:#000; color:#fff; border: none;}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body .demo-class .layui-layer-btn{border-top:1px solid #E9E7E7}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body .demo-class .layui-layer-btn a {background:#000;border:0;}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&lt;/style&gt;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layer.alert( 'Hello ', {  title:'登录信息',  icon:6, skin: '</a:t>
            </a:r>
            <a:r>
              <a:rPr lang="zh-CN" altLang="en-US" b="1">
                <a:solidFill>
                  <a:srgbClr val="FF0000"/>
                </a:solidFill>
              </a:rPr>
              <a:t>demo-class</a:t>
            </a:r>
            <a:r>
              <a:rPr lang="zh-CN" altLang="en-US"/>
              <a:t>' } );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2.提示层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1200765" cy="4351655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/>
              <a:t>普通版  layer.</a:t>
            </a:r>
            <a:r>
              <a:rPr lang="zh-CN" altLang="en-US" sz="2400" b="1">
                <a:solidFill>
                  <a:srgbClr val="FF0000"/>
                </a:solidFill>
              </a:rPr>
              <a:t>msg</a:t>
            </a:r>
            <a:r>
              <a:rPr lang="zh-CN" altLang="en-US" sz="2400"/>
              <a:t>( '</a:t>
            </a:r>
            <a:r>
              <a:rPr lang="zh-CN" altLang="en-US" sz="2400">
                <a:sym typeface="+mn-ea"/>
              </a:rPr>
              <a:t>弱弱的提示</a:t>
            </a:r>
            <a:r>
              <a:rPr lang="zh-CN" altLang="en-US" sz="2400"/>
              <a:t>' );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图标版  layer.msg( '弱弱的提示', </a:t>
            </a:r>
            <a:r>
              <a:rPr lang="zh-CN" altLang="en-US" sz="2400" b="1">
                <a:solidFill>
                  <a:srgbClr val="FF0000"/>
                </a:solidFill>
              </a:rPr>
              <a:t>{icon:6} </a:t>
            </a:r>
            <a:r>
              <a:rPr lang="zh-CN" altLang="en-US" sz="2400"/>
              <a:t>)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时间版  layer.msg('弱弱的提示',{icon:6,</a:t>
            </a:r>
            <a:r>
              <a:rPr lang="zh-CN" altLang="en-US" sz="2400" b="1">
                <a:solidFill>
                  <a:srgbClr val="FF0000"/>
                </a:solidFill>
              </a:rPr>
              <a:t>time:2000</a:t>
            </a:r>
            <a:r>
              <a:rPr lang="zh-CN" altLang="en-US" sz="2400"/>
              <a:t>})</a:t>
            </a:r>
            <a:endParaRPr lang="zh-CN" altLang="en-US" sz="2400"/>
          </a:p>
          <a:p>
            <a:pPr lvl="1">
              <a:lnSpc>
                <a:spcPct val="130000"/>
              </a:lnSpc>
            </a:pPr>
            <a:r>
              <a:rPr lang="zh-CN" altLang="en-US" sz="2000"/>
              <a:t>默认是3秒内自动关闭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400"/>
              <a:t>遮罩版 layer.msg('弱弱的提示',{icon:6,time:2000,</a:t>
            </a:r>
            <a:r>
              <a:rPr lang="zh-CN" altLang="en-US" sz="2400" b="1">
                <a:solidFill>
                  <a:srgbClr val="FF0000"/>
                </a:solidFill>
              </a:rPr>
              <a:t>shade:[0.</a:t>
            </a:r>
            <a:r>
              <a:rPr lang="en-US" altLang="zh-CN" sz="2400" b="1">
                <a:solidFill>
                  <a:srgbClr val="FF0000"/>
                </a:solidFill>
              </a:rPr>
              <a:t>6</a:t>
            </a:r>
            <a:r>
              <a:rPr lang="zh-CN" altLang="en-US" sz="2400" b="1">
                <a:solidFill>
                  <a:srgbClr val="FF0000"/>
                </a:solidFill>
              </a:rPr>
              <a:t>,'#000']</a:t>
            </a:r>
            <a:r>
              <a:rPr lang="zh-CN" altLang="en-US" sz="2400"/>
              <a:t>})</a:t>
            </a:r>
            <a:endParaRPr lang="zh-CN" altLang="en-US" sz="2055"/>
          </a:p>
          <a:p>
            <a:pPr>
              <a:lnSpc>
                <a:spcPct val="130000"/>
              </a:lnSpc>
            </a:pPr>
            <a:r>
              <a:rPr lang="zh-CN" altLang="en-US" sz="2400"/>
              <a:t>回调版  layer.msg( '弱弱的提示', {icon:6}, </a:t>
            </a:r>
            <a:r>
              <a:rPr lang="zh-CN" altLang="en-US" sz="2400" b="1">
                <a:solidFill>
                  <a:srgbClr val="FF0000"/>
                </a:solidFill>
              </a:rPr>
              <a:t>function(){}</a:t>
            </a:r>
            <a:r>
              <a:rPr lang="zh-CN" altLang="en-US" sz="2400"/>
              <a:t> );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3.询问层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7595"/>
            <a:ext cx="10770870" cy="5657215"/>
          </a:xfrm>
        </p:spPr>
        <p:txBody>
          <a:bodyPr>
            <a:normAutofit fontScale="60000"/>
          </a:bodyPr>
          <a:p>
            <a:r>
              <a:rPr lang="zh-CN" altLang="en-US"/>
              <a:t>普通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 sz="2330">
                <a:sym typeface="+mn-ea"/>
              </a:rPr>
              <a:t>layer.</a:t>
            </a:r>
            <a:r>
              <a:rPr lang="zh-CN" altLang="en-US" sz="2330" b="1">
                <a:solidFill>
                  <a:srgbClr val="FF0000"/>
                </a:solidFill>
                <a:sym typeface="+mn-ea"/>
              </a:rPr>
              <a:t>confirm</a:t>
            </a:r>
            <a:r>
              <a:rPr lang="zh-CN" altLang="en-US" sz="2330">
                <a:sym typeface="+mn-ea"/>
              </a:rPr>
              <a:t>("确定要删除码?",{ </a:t>
            </a:r>
            <a:r>
              <a:rPr lang="zh-CN" altLang="en-US" sz="2330" b="1">
                <a:solidFill>
                  <a:srgbClr val="FF0000"/>
                </a:solidFill>
                <a:sym typeface="+mn-ea"/>
              </a:rPr>
              <a:t>btn:['确认','取消'] </a:t>
            </a:r>
            <a:r>
              <a:rPr lang="zh-CN" altLang="en-US" sz="2330">
                <a:sym typeface="+mn-ea"/>
              </a:rPr>
              <a:t>, icon:3, title:'删除提示' },</a:t>
            </a:r>
            <a:endParaRPr lang="zh-CN" altLang="en-US" sz="2330"/>
          </a:p>
          <a:p>
            <a:pPr marL="914400" lvl="2" indent="0">
              <a:buNone/>
            </a:pPr>
            <a:r>
              <a:rPr lang="zh-CN" altLang="en-US" sz="2330">
                <a:sym typeface="+mn-ea"/>
              </a:rPr>
              <a:t>        function(){</a:t>
            </a:r>
            <a:endParaRPr lang="zh-CN" altLang="en-US" sz="2330"/>
          </a:p>
          <a:p>
            <a:pPr marL="914400" lvl="2" indent="0">
              <a:buNone/>
            </a:pPr>
            <a:r>
              <a:rPr lang="zh-CN" altLang="en-US" sz="2330">
                <a:sym typeface="+mn-ea"/>
              </a:rPr>
              <a:t>            layer.msg('是的,我要删除')</a:t>
            </a:r>
            <a:endParaRPr lang="zh-CN" altLang="en-US" sz="2330"/>
          </a:p>
          <a:p>
            <a:pPr marL="914400" lvl="2" indent="0">
              <a:buNone/>
            </a:pPr>
            <a:r>
              <a:rPr lang="zh-CN" altLang="en-US" sz="2330">
                <a:sym typeface="+mn-ea"/>
              </a:rPr>
              <a:t>        },</a:t>
            </a:r>
            <a:endParaRPr lang="zh-CN" altLang="en-US" sz="2330"/>
          </a:p>
          <a:p>
            <a:pPr marL="914400" lvl="2" indent="0">
              <a:buNone/>
            </a:pPr>
            <a:r>
              <a:rPr lang="zh-CN" altLang="en-US" sz="2330">
                <a:sym typeface="+mn-ea"/>
              </a:rPr>
              <a:t>        function(){</a:t>
            </a:r>
            <a:endParaRPr lang="zh-CN" altLang="en-US" sz="2330"/>
          </a:p>
          <a:p>
            <a:pPr marL="914400" lvl="2" indent="0">
              <a:buNone/>
            </a:pPr>
            <a:r>
              <a:rPr lang="zh-CN" altLang="en-US" sz="2330">
                <a:sym typeface="+mn-ea"/>
              </a:rPr>
              <a:t>            layer.msg('你走吧,Bye~')</a:t>
            </a:r>
            <a:endParaRPr lang="zh-CN" altLang="en-US" sz="2330"/>
          </a:p>
          <a:p>
            <a:pPr marL="914400" lvl="2" indent="0">
              <a:buNone/>
            </a:pPr>
            <a:r>
              <a:rPr lang="zh-CN" altLang="en-US" sz="2330">
                <a:sym typeface="+mn-ea"/>
              </a:rPr>
              <a:t>        }</a:t>
            </a:r>
            <a:endParaRPr lang="zh-CN" altLang="en-US" sz="2330"/>
          </a:p>
          <a:p>
            <a:pPr marL="914400" lvl="2" indent="0">
              <a:buNone/>
            </a:pPr>
            <a:r>
              <a:rPr lang="zh-CN" altLang="en-US" sz="2330">
                <a:sym typeface="+mn-ea"/>
              </a:rPr>
              <a:t>    )</a:t>
            </a:r>
            <a:endParaRPr lang="zh-CN" altLang="en-US"/>
          </a:p>
          <a:p>
            <a:pPr lvl="1"/>
            <a:r>
              <a:rPr lang="zh-CN" altLang="en-US"/>
              <a:t>也可以像警告层那样自定义皮肤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&lt;style&gt;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body .demo-class .layui-layer-title{background:#000; color:#fff; border: none;}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body .demo-class .layui-layer-btn{border-top:1px solid #E9E7E7}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body .demo-class .layui-layer-btn a {background:#000;border:0;}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    body .demo-class a.layui-layer-btn1 {color:#fff}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&lt;/style&gt;</a:t>
            </a: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0" lvl="2" indent="0">
              <a:buNone/>
            </a:pPr>
            <a:r>
              <a:rPr lang="zh-CN" altLang="en-US">
                <a:sym typeface="+mn-ea"/>
              </a:rPr>
              <a:t>                             layer.confirm("确定要删除码?",{btn:['确认','取消'],icon:3,title:'删除提示'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,skin:'demo-class'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}</a:t>
            </a:r>
            <a:r>
              <a:rPr lang="zh-CN" altLang="en-US">
                <a:sym typeface="+mn-ea"/>
              </a:rPr>
              <a:t>,</a:t>
            </a:r>
            <a:endParaRPr lang="zh-CN" altLang="en-US">
              <a:sym typeface="+mn-ea"/>
            </a:endParaRPr>
          </a:p>
          <a:p>
            <a:pPr marL="1371600" lvl="3" indent="0">
              <a:buNone/>
            </a:pPr>
            <a:r>
              <a:rPr lang="zh-CN" altLang="en-US">
                <a:sym typeface="+mn-ea"/>
              </a:rPr>
              <a:t>        function()</a:t>
            </a:r>
            <a:r>
              <a:rPr lang="en-US" altLang="zh-CN">
                <a:sym typeface="+mn-ea"/>
              </a:rPr>
              <a:t>{</a:t>
            </a:r>
            <a:r>
              <a:rPr lang="zh-CN" altLang="en-US">
                <a:sym typeface="+mn-ea"/>
              </a:rPr>
              <a:t>},</a:t>
            </a:r>
            <a:endParaRPr lang="zh-CN" altLang="en-US"/>
          </a:p>
          <a:p>
            <a:pPr marL="1371600" lvl="3" indent="0">
              <a:buNone/>
            </a:pPr>
            <a:r>
              <a:rPr lang="zh-CN" altLang="en-US">
                <a:sym typeface="+mn-ea"/>
              </a:rPr>
              <a:t>        function(){</a:t>
            </a:r>
            <a:r>
              <a:rPr lang="en-US" altLang="zh-CN">
                <a:sym typeface="+mn-ea"/>
              </a:rPr>
              <a:t>}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         )</a:t>
            </a:r>
            <a:endParaRPr lang="zh-CN" altLang="en-US"/>
          </a:p>
          <a:p>
            <a:pPr marL="0" lvl="2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4.tips层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/>
              <a:t>普通   layer.</a:t>
            </a:r>
            <a:r>
              <a:rPr lang="zh-CN" altLang="en-US" b="1">
                <a:solidFill>
                  <a:srgbClr val="FF0000"/>
                </a:solidFill>
              </a:rPr>
              <a:t>tips</a:t>
            </a:r>
            <a:r>
              <a:rPr lang="zh-CN" altLang="en-US"/>
              <a:t>('Hi', '吸附的元素如#id');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位置   </a:t>
            </a:r>
            <a:r>
              <a:rPr lang="zh-CN" altLang="en-US">
                <a:sym typeface="+mn-ea"/>
              </a:rPr>
              <a:t>layer.tips('Hi','#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',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{tips:1}</a:t>
            </a:r>
            <a:r>
              <a:rPr lang="zh-CN" altLang="en-US">
                <a:sym typeface="+mn-ea"/>
              </a:rPr>
              <a:t>)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en-US" altLang="zh-CN"/>
              <a:t>1</a:t>
            </a:r>
            <a:r>
              <a:rPr lang="zh-CN" altLang="en-US"/>
              <a:t>上 </a:t>
            </a:r>
            <a:r>
              <a:rPr lang="en-US" altLang="zh-CN"/>
              <a:t>2</a:t>
            </a:r>
            <a:r>
              <a:rPr lang="zh-CN" altLang="en-US"/>
              <a:t>右 </a:t>
            </a:r>
            <a:r>
              <a:rPr lang="en-US" altLang="zh-CN"/>
              <a:t>3</a:t>
            </a:r>
            <a:r>
              <a:rPr lang="zh-CN" altLang="en-US"/>
              <a:t>下 </a:t>
            </a:r>
            <a:r>
              <a:rPr lang="en-US" altLang="zh-CN"/>
              <a:t>4 </a:t>
            </a:r>
            <a:r>
              <a:rPr lang="zh-CN" altLang="en-US"/>
              <a:t>左   默认右边  </a:t>
            </a:r>
            <a:endParaRPr lang="zh-CN" altLang="en-US"/>
          </a:p>
          <a:p>
            <a:pPr lvl="0">
              <a:lnSpc>
                <a:spcPct val="110000"/>
              </a:lnSpc>
            </a:pPr>
            <a:r>
              <a:rPr lang="zh-CN" altLang="en-US" sz="2800"/>
              <a:t>背景   layer.tips('</a:t>
            </a:r>
            <a:r>
              <a:rPr lang="zh-CN" altLang="en-US">
                <a:sym typeface="+mn-ea"/>
              </a:rPr>
              <a:t>Hi</a:t>
            </a:r>
            <a:r>
              <a:rPr lang="zh-CN" altLang="en-US" sz="2800"/>
              <a:t>' , '#</a:t>
            </a:r>
            <a:r>
              <a:rPr lang="en-US" altLang="zh-CN" sz="2800"/>
              <a:t>id</a:t>
            </a:r>
            <a:r>
              <a:rPr lang="zh-CN" altLang="en-US" sz="2800"/>
              <a:t>' , { tips:[4,</a:t>
            </a:r>
            <a:r>
              <a:rPr lang="zh-CN" altLang="en-US" sz="2800" b="1">
                <a:solidFill>
                  <a:srgbClr val="FF0000"/>
                </a:solidFill>
              </a:rPr>
              <a:t>'#f00'</a:t>
            </a:r>
            <a:r>
              <a:rPr lang="zh-CN" altLang="en-US" sz="2800"/>
              <a:t>] </a:t>
            </a:r>
            <a:r>
              <a:rPr lang="en-US" altLang="zh-CN" sz="2800"/>
              <a:t>,time: 4000</a:t>
            </a:r>
            <a:r>
              <a:rPr lang="zh-CN" altLang="en-US" sz="2800"/>
              <a:t>} )</a:t>
            </a:r>
            <a:endParaRPr lang="zh-CN" altLang="en-US" sz="2800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5.页面层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9665"/>
            <a:ext cx="10515600" cy="5064760"/>
          </a:xfrm>
        </p:spPr>
        <p:txBody>
          <a:bodyPr>
            <a:normAutofit fontScale="90000"/>
          </a:bodyPr>
          <a:p>
            <a:pPr>
              <a:lnSpc>
                <a:spcPct val="120000"/>
              </a:lnSpc>
            </a:pPr>
            <a:r>
              <a:rPr lang="zh-CN" altLang="en-US"/>
              <a:t>情况一</a:t>
            </a:r>
            <a:r>
              <a:rPr lang="en-US" altLang="zh-CN"/>
              <a:t>:  </a:t>
            </a:r>
            <a:r>
              <a:rPr lang="zh-CN" altLang="en-US"/>
              <a:t>弹出当前页面内容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layer.</a:t>
            </a:r>
            <a:r>
              <a:rPr lang="zh-CN" altLang="en-US" b="1">
                <a:solidFill>
                  <a:srgbClr val="FF0000"/>
                </a:solidFill>
                <a:effectLst/>
              </a:rPr>
              <a:t>open</a:t>
            </a:r>
            <a:r>
              <a:rPr lang="zh-CN" altLang="en-US"/>
              <a:t>({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      type: </a:t>
            </a:r>
            <a:r>
              <a:rPr lang="zh-CN" altLang="en-US" b="1">
                <a:solidFill>
                  <a:srgbClr val="FF0000"/>
                </a:solidFill>
              </a:rPr>
              <a:t>1</a:t>
            </a:r>
            <a:r>
              <a:rPr lang="zh-CN" altLang="en-US"/>
              <a:t>,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      title:'登录', //标题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      skin: 'layui-layer-rim', //加上边框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      shade: false, //不显示遮罩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      area: ['420px', '240px'], //宽高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      //content: 'html内容' //内容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      content: $('#login')  </a:t>
            </a:r>
            <a:r>
              <a:rPr lang="en-US" altLang="zh-CN"/>
              <a:t>//</a:t>
            </a:r>
            <a:r>
              <a:rPr lang="zh-CN" altLang="en-US"/>
              <a:t>可以用</a:t>
            </a:r>
            <a:r>
              <a:rPr lang="en-US" altLang="zh-CN"/>
              <a:t>jQuery</a:t>
            </a:r>
            <a:r>
              <a:rPr lang="zh-CN" altLang="en-US"/>
              <a:t>选择器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  });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9665"/>
            <a:ext cx="10515600" cy="4687570"/>
          </a:xfrm>
        </p:spPr>
        <p:txBody>
          <a:bodyPr>
            <a:normAutofit/>
          </a:bodyPr>
          <a:p>
            <a:pPr>
              <a:lnSpc>
                <a:spcPct val="120000"/>
              </a:lnSpc>
            </a:pPr>
            <a:r>
              <a:rPr lang="zh-CN" altLang="en-US"/>
              <a:t>情况二</a:t>
            </a:r>
            <a:r>
              <a:rPr lang="en-US" altLang="zh-CN"/>
              <a:t>:  </a:t>
            </a:r>
            <a:r>
              <a:rPr lang="zh-CN" altLang="en-US"/>
              <a:t>弹出其它页面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layer.open({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      type: </a:t>
            </a:r>
            <a:r>
              <a:rPr lang="zh-CN" altLang="en-US" b="1">
                <a:solidFill>
                  <a:srgbClr val="FF0000"/>
                </a:solidFill>
              </a:rPr>
              <a:t>2</a:t>
            </a:r>
            <a:r>
              <a:rPr lang="zh-CN" altLang="en-US"/>
              <a:t>,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      title:'用户登录',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      skin: 'layui-layer-rim',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      area: ['420px', '240px'], 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      content:</a:t>
            </a:r>
            <a:r>
              <a:rPr lang="zh-CN" altLang="en-US" b="1">
                <a:solidFill>
                  <a:srgbClr val="FF0000"/>
                </a:solidFill>
              </a:rPr>
              <a:t>['login.html','no']</a:t>
            </a:r>
            <a:r>
              <a:rPr lang="zh-CN" altLang="en-US"/>
              <a:t> //no表示不出现滚动条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  });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6.加载层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layer.</a:t>
            </a:r>
            <a:r>
              <a:rPr lang="zh-CN" altLang="en-US" b="1">
                <a:solidFill>
                  <a:srgbClr val="FF0000"/>
                </a:solidFill>
              </a:rPr>
              <a:t>load</a:t>
            </a:r>
            <a:r>
              <a:rPr lang="zh-CN" altLang="en-US"/>
              <a:t>( </a:t>
            </a:r>
            <a:r>
              <a:rPr lang="en-US" altLang="zh-CN"/>
              <a:t>1 </a:t>
            </a:r>
            <a:r>
              <a:rPr lang="zh-CN" altLang="en-US"/>
              <a:t>, { time:3000 } ) </a:t>
            </a:r>
            <a:endParaRPr lang="zh-CN" altLang="en-US"/>
          </a:p>
          <a:p>
            <a:pPr lvl="1"/>
            <a:r>
              <a:rPr lang="zh-CN" altLang="en-US"/>
              <a:t>共有</a:t>
            </a:r>
            <a:r>
              <a:rPr lang="en-US" altLang="zh-CN"/>
              <a:t>1,2,3</a:t>
            </a:r>
            <a:r>
              <a:rPr lang="zh-CN" altLang="en-US"/>
              <a:t>三种效果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2365</Words>
  <Application>WPS 演示</Application>
  <PresentationFormat>自定义</PresentationFormat>
  <Paragraphs>103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PowerPoint 演示文稿</vt:lpstr>
      <vt:lpstr>1.警告层</vt:lpstr>
      <vt:lpstr>2.提示层</vt:lpstr>
      <vt:lpstr>3.询问层</vt:lpstr>
      <vt:lpstr>4.tips层</vt:lpstr>
      <vt:lpstr>5.页面层</vt:lpstr>
      <vt:lpstr>PowerPoint 演示文稿</vt:lpstr>
      <vt:lpstr>6.加载层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333</cp:revision>
  <dcterms:created xsi:type="dcterms:W3CDTF">2016-09-06T02:25:00Z</dcterms:created>
  <dcterms:modified xsi:type="dcterms:W3CDTF">2019-10-10T01:50:14Z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