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61" r:id="rId5"/>
    <p:sldId id="262" r:id="rId6"/>
    <p:sldId id="265" r:id="rId7"/>
    <p:sldId id="264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73"/>
    <p:restoredTop sz="90295"/>
  </p:normalViewPr>
  <p:slideViewPr>
    <p:cSldViewPr snapToGrid="0" snapToObjects="1">
      <p:cViewPr varScale="1">
        <p:scale>
          <a:sx n="114" d="100"/>
          <a:sy n="114" d="100"/>
        </p:scale>
        <p:origin x="-91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5720" y="6512560"/>
            <a:ext cx="6578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2605" y="16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57557" y="2295367"/>
            <a:ext cx="428835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8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数据分页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 查询时实现数据分页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48624"/>
            <a:ext cx="10515600" cy="487621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en-US" smtClean="0"/>
              <a:t>有多种方式实现分页，最简单的方式就是使用查询构建器或</a:t>
            </a:r>
            <a:r>
              <a:rPr lang="en-US" altLang="zh-CN" smtClean="0"/>
              <a:t>Eloquent</a:t>
            </a:r>
            <a:r>
              <a:rPr lang="zh-CN" altLang="en-US" smtClean="0"/>
              <a:t>模型的</a:t>
            </a:r>
            <a:r>
              <a:rPr lang="en-US" altLang="zh-CN" b="1" smtClean="0">
                <a:solidFill>
                  <a:srgbClr val="FF0000"/>
                </a:solidFill>
              </a:rPr>
              <a:t>paginate</a:t>
            </a:r>
            <a:r>
              <a:rPr lang="zh-CN" altLang="en-US" smtClean="0"/>
              <a:t>方法</a:t>
            </a:r>
            <a:endParaRPr lang="en-US" altLang="zh-CN" smtClean="0"/>
          </a:p>
          <a:p>
            <a:pPr lvl="1">
              <a:lnSpc>
                <a:spcPct val="160000"/>
              </a:lnSpc>
            </a:pPr>
            <a:r>
              <a:rPr lang="en-US" altLang="zh-CN" smtClean="0"/>
              <a:t>$admins=Admin::</a:t>
            </a:r>
            <a:r>
              <a:rPr lang="en-US" altLang="zh-CN" b="1" smtClean="0">
                <a:solidFill>
                  <a:srgbClr val="FF0000"/>
                </a:solidFill>
              </a:rPr>
              <a:t>paginate</a:t>
            </a:r>
            <a:r>
              <a:rPr lang="en-US" altLang="zh-CN" smtClean="0"/>
              <a:t>(5);</a:t>
            </a:r>
            <a:endParaRPr lang="en-US" altLang="zh-CN" smtClean="0"/>
          </a:p>
          <a:p>
            <a:pPr>
              <a:lnSpc>
                <a:spcPct val="160000"/>
              </a:lnSpc>
            </a:pPr>
            <a:r>
              <a:rPr lang="zh-CN" altLang="en-US" smtClean="0"/>
              <a:t>该方法基于当前用户查看页自动设置合适的偏移（</a:t>
            </a:r>
            <a:r>
              <a:rPr lang="en-US" altLang="zh-CN" smtClean="0"/>
              <a:t>offset</a:t>
            </a:r>
            <a:r>
              <a:rPr lang="zh-CN" altLang="en-US" smtClean="0"/>
              <a:t>）和限制（</a:t>
            </a:r>
            <a:r>
              <a:rPr lang="en-US" altLang="zh-CN" smtClean="0"/>
              <a:t>limit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lnSpc>
                <a:spcPct val="160000"/>
              </a:lnSpc>
            </a:pPr>
            <a:r>
              <a:rPr lang="zh-CN" altLang="en-US" smtClean="0"/>
              <a:t>默认情况下，当前页通过</a:t>
            </a:r>
            <a:r>
              <a:rPr lang="en-US" altLang="zh-CN" smtClean="0"/>
              <a:t>HTTP</a:t>
            </a:r>
            <a:r>
              <a:rPr lang="zh-CN" altLang="en-US" smtClean="0"/>
              <a:t>请求查询字符串参数</a:t>
            </a:r>
            <a:r>
              <a:rPr lang="en-US" altLang="zh-CN" smtClean="0"/>
              <a:t>?page</a:t>
            </a:r>
            <a:r>
              <a:rPr lang="zh-CN" altLang="en-US" smtClean="0"/>
              <a:t>的值判断。当然，该值由</a:t>
            </a:r>
            <a:r>
              <a:rPr lang="en-US" altLang="zh-CN" smtClean="0"/>
              <a:t>Laravel</a:t>
            </a:r>
            <a:r>
              <a:rPr lang="zh-CN" altLang="en-US" smtClean="0"/>
              <a:t>自动检测，然后自动插入分页器生成的链接中</a:t>
            </a:r>
            <a:endParaRPr lang="en-US" altLang="zh-CN" smtClean="0"/>
          </a:p>
          <a:p>
            <a:pPr>
              <a:lnSpc>
                <a:spcPct val="160000"/>
              </a:lnSpc>
            </a:pPr>
            <a:r>
              <a:rPr lang="zh-CN" altLang="en-US" smtClean="0"/>
              <a:t>注意：目前，使用</a:t>
            </a:r>
            <a:r>
              <a:rPr lang="en-US" altLang="zh-CN" smtClean="0"/>
              <a:t>groupBy</a:t>
            </a:r>
            <a:r>
              <a:rPr lang="zh-CN" altLang="en-US" smtClean="0"/>
              <a:t>的分页操作不能被</a:t>
            </a:r>
            <a:r>
              <a:rPr lang="en-US" altLang="zh-CN" smtClean="0"/>
              <a:t>Laravel</a:t>
            </a:r>
            <a:r>
              <a:rPr lang="zh-CN" altLang="en-US" smtClean="0"/>
              <a:t>有效执行，如果你需要在分页结果中使用</a:t>
            </a:r>
            <a:r>
              <a:rPr lang="en-US" altLang="zh-CN" smtClean="0"/>
              <a:t>groupBy</a:t>
            </a:r>
            <a:r>
              <a:rPr lang="zh-CN" altLang="en-US" smtClean="0"/>
              <a:t>，推荐你手动查询数据库然后创建分页器</a:t>
            </a:r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 </a:t>
            </a:r>
            <a:r>
              <a:rPr lang="zh-CN" altLang="en-US" smtClean="0"/>
              <a:t>在视图中显示分页结果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调用实例中的</a:t>
            </a:r>
            <a:r>
              <a:rPr lang="en-US" altLang="zh-CN" smtClean="0"/>
              <a:t>links()</a:t>
            </a:r>
            <a:r>
              <a:rPr lang="zh-CN" altLang="en-US" smtClean="0"/>
              <a:t>方法即可展示分页效果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r>
              <a:rPr lang="zh-CN" altLang="en-US"/>
              <a:t> {{</a:t>
            </a:r>
            <a:r>
              <a:rPr lang="en-US" altLang="zh-CN" smtClean="0">
                <a:sym typeface="+mn-ea"/>
              </a:rPr>
              <a:t>$admins-&gt;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links()</a:t>
            </a:r>
            <a:r>
              <a:rPr lang="zh-CN" altLang="en-US"/>
              <a:t>}}</a:t>
            </a:r>
            <a:endParaRPr lang="zh-CN" altLang="en-US"/>
          </a:p>
          <a:p>
            <a:pPr lvl="1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 {{$admins-&gt;render()}}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 </a:t>
            </a:r>
            <a:r>
              <a:rPr lang="zh-CN" altLang="en-US" smtClean="0"/>
              <a:t>相关方法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altLang="zh-CN" smtClean="0"/>
              <a:t>$admins-&gt;count()  //</a:t>
            </a:r>
            <a:r>
              <a:rPr lang="zh-CN" altLang="en-US" smtClean="0"/>
              <a:t>每页显示记录数</a:t>
            </a:r>
            <a:endParaRPr lang="zh-CN" altLang="en-US" smtClean="0"/>
          </a:p>
          <a:p>
            <a:pPr fontAlgn="base"/>
            <a:r>
              <a:rPr lang="en-US" altLang="zh-CN" smtClean="0"/>
              <a:t>$admins-&gt;</a:t>
            </a:r>
            <a:r>
              <a:rPr lang="en-US" altLang="zh-CN" smtClean="0">
                <a:solidFill>
                  <a:srgbClr val="FF0000"/>
                </a:solidFill>
              </a:rPr>
              <a:t>currentPage() </a:t>
            </a:r>
            <a:r>
              <a:rPr lang="en-US" altLang="zh-CN" smtClean="0"/>
              <a:t>//</a:t>
            </a:r>
            <a:r>
              <a:rPr lang="zh-CN" altLang="en-US" smtClean="0"/>
              <a:t>当前页页码</a:t>
            </a:r>
            <a:endParaRPr lang="zh-CN" altLang="en-US" smtClean="0"/>
          </a:p>
          <a:p>
            <a:pPr fontAlgn="base"/>
            <a:r>
              <a:rPr lang="en-US" altLang="zh-CN" smtClean="0"/>
              <a:t>$admins-&gt;</a:t>
            </a:r>
            <a:r>
              <a:rPr lang="en-US" altLang="zh-CN" smtClean="0">
                <a:solidFill>
                  <a:srgbClr val="FF0000"/>
                </a:solidFill>
              </a:rPr>
              <a:t>firstItem()  </a:t>
            </a:r>
            <a:r>
              <a:rPr lang="en-US" altLang="zh-CN" smtClean="0"/>
              <a:t>//</a:t>
            </a:r>
            <a:r>
              <a:rPr lang="zh-CN" altLang="en-US" smtClean="0"/>
              <a:t>每页第一条记录编号</a:t>
            </a:r>
            <a:endParaRPr lang="zh-CN" altLang="en-US" smtClean="0"/>
          </a:p>
          <a:p>
            <a:pPr fontAlgn="base"/>
            <a:r>
              <a:rPr lang="en-US" altLang="zh-CN" smtClean="0">
                <a:sym typeface="+mn-ea"/>
              </a:rPr>
              <a:t>$admins-&gt;lastItem()   //</a:t>
            </a:r>
            <a:r>
              <a:rPr lang="zh-CN" altLang="en-US" smtClean="0">
                <a:sym typeface="+mn-ea"/>
              </a:rPr>
              <a:t>每页最后一条记录编号</a:t>
            </a:r>
            <a:endParaRPr lang="zh-CN" altLang="en-US" smtClean="0">
              <a:sym typeface="+mn-ea"/>
            </a:endParaRPr>
          </a:p>
          <a:p>
            <a:pPr fontAlgn="base"/>
            <a:r>
              <a:rPr lang="en-US" altLang="zh-CN" smtClean="0"/>
              <a:t>$admins-&gt;hasMorePages() //</a:t>
            </a:r>
            <a:r>
              <a:rPr lang="zh-CN" altLang="en-US" smtClean="0"/>
              <a:t>判断是否有下一页</a:t>
            </a:r>
            <a:endParaRPr lang="zh-CN" altLang="en-US" smtClean="0"/>
          </a:p>
          <a:p>
            <a:pPr fontAlgn="base"/>
            <a:r>
              <a:rPr lang="en-US" altLang="zh-CN" smtClean="0"/>
              <a:t>$admins-&gt;lastPage() (</a:t>
            </a:r>
            <a:r>
              <a:rPr lang="zh-CN" altLang="en-US" smtClean="0"/>
              <a:t>使用</a:t>
            </a:r>
            <a:r>
              <a:rPr lang="en-US" altLang="zh-CN" smtClean="0"/>
              <a:t>simplePaginate</a:t>
            </a:r>
            <a:r>
              <a:rPr lang="zh-CN" altLang="en-US" smtClean="0"/>
              <a:t>时无效</a:t>
            </a:r>
            <a:r>
              <a:rPr lang="en-US" altLang="zh-CN" smtClean="0"/>
              <a:t>) </a:t>
            </a:r>
            <a:endParaRPr lang="en-US" altLang="zh-CN" smtClean="0"/>
          </a:p>
          <a:p>
            <a:pPr fontAlgn="base"/>
            <a:r>
              <a:rPr lang="en-US" altLang="zh-CN" smtClean="0"/>
              <a:t>$admins-&gt;nextPageUrl() //</a:t>
            </a:r>
            <a:r>
              <a:rPr lang="zh-CN" altLang="en-US" smtClean="0"/>
              <a:t>下一页</a:t>
            </a:r>
            <a:r>
              <a:rPr lang="en-US" altLang="zh-CN" smtClean="0"/>
              <a:t>url</a:t>
            </a:r>
            <a:endParaRPr lang="en-US" altLang="zh-CN" smtClean="0"/>
          </a:p>
          <a:p>
            <a:pPr fontAlgn="base"/>
            <a:r>
              <a:rPr lang="en-US" altLang="zh-CN" smtClean="0"/>
              <a:t>$admins-&gt;previousPageUrl() //</a:t>
            </a:r>
            <a:r>
              <a:rPr lang="zh-CN" altLang="en-US" smtClean="0"/>
              <a:t>上一页</a:t>
            </a:r>
            <a:r>
              <a:rPr lang="en-US" altLang="zh-CN" smtClean="0"/>
              <a:t>url</a:t>
            </a:r>
            <a:endParaRPr lang="en-US" altLang="zh-CN" smtClean="0"/>
          </a:p>
          <a:p>
            <a:pPr fontAlgn="base"/>
            <a:r>
              <a:rPr lang="en-US" altLang="zh-CN" smtClean="0"/>
              <a:t>$admins-&gt;</a:t>
            </a:r>
            <a:r>
              <a:rPr lang="en-US" altLang="zh-CN" smtClean="0">
                <a:solidFill>
                  <a:srgbClr val="FF0000"/>
                </a:solidFill>
              </a:rPr>
              <a:t>total()</a:t>
            </a:r>
            <a:r>
              <a:rPr lang="en-US" altLang="zh-CN" smtClean="0"/>
              <a:t>//</a:t>
            </a:r>
            <a:r>
              <a:rPr lang="zh-CN" altLang="en-US" smtClean="0"/>
              <a:t>查询的总记录数</a:t>
            </a:r>
            <a:endParaRPr lang="zh-CN" altLang="en-US" smtClean="0"/>
          </a:p>
          <a:p>
            <a:pPr fontAlgn="base"/>
            <a:endParaRPr lang="en-US" altLang="zh-CN" smtClean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 </a:t>
            </a:r>
            <a:r>
              <a:rPr lang="zh-CN" altLang="en-US" smtClean="0"/>
              <a:t>添加参数到分页链接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控制器将查询条件的数据分配给视图</a:t>
            </a:r>
            <a:endParaRPr lang="en-US" altLang="zh-CN" smtClean="0"/>
          </a:p>
          <a:p>
            <a:r>
              <a:rPr lang="zh-CN" altLang="en-US" smtClean="0"/>
              <a:t>可以使用</a:t>
            </a:r>
            <a:r>
              <a:rPr lang="en-US" altLang="zh-CN" smtClean="0"/>
              <a:t>appends</a:t>
            </a:r>
            <a:r>
              <a:rPr lang="zh-CN" altLang="en-US" smtClean="0"/>
              <a:t>方法添加查询参数到分页链接查询字符串</a:t>
            </a:r>
            <a:endParaRPr lang="en-US" altLang="zh-CN" smtClean="0"/>
          </a:p>
          <a:p>
            <a:pPr lvl="1"/>
            <a:r>
              <a:rPr lang="en-US" altLang="zh-CN" smtClean="0"/>
              <a:t>{{ $users -&gt; </a:t>
            </a:r>
            <a:r>
              <a:rPr lang="en-US" altLang="zh-CN" b="1" smtClean="0">
                <a:solidFill>
                  <a:srgbClr val="FF0000"/>
                </a:solidFill>
              </a:rPr>
              <a:t>appends( ['username' =&gt; $username] ) </a:t>
            </a:r>
            <a:r>
              <a:rPr lang="en-US" altLang="zh-CN" smtClean="0"/>
              <a:t>-&gt; links() }}</a:t>
            </a:r>
            <a:endParaRPr lang="en-US" altLang="zh-CN" smtClean="0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768</Words>
  <Application>WPS 演示</Application>
  <PresentationFormat>自定义</PresentationFormat>
  <Paragraphs>43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Arial Unicode MS</vt:lpstr>
      <vt:lpstr>云和</vt:lpstr>
      <vt:lpstr>PowerPoint 演示文稿</vt:lpstr>
      <vt:lpstr>1 查询时实现数据分页</vt:lpstr>
      <vt:lpstr>2 在视图中显示分页结果</vt:lpstr>
      <vt:lpstr>3 相关方法</vt:lpstr>
      <vt:lpstr>4 添加参数到分页链接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248</cp:revision>
  <dcterms:created xsi:type="dcterms:W3CDTF">2016-09-06T02:25:00Z</dcterms:created>
  <dcterms:modified xsi:type="dcterms:W3CDTF">2019-10-14T08:10:44Z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2052-10.8.0.6423</vt:lpwstr>
  </property>
</Properties>
</file>