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1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2295367"/>
            <a:ext cx="391096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laydate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 引入</a:t>
            </a:r>
            <a:r>
              <a:rPr lang="en-US" altLang="zh-CN" smtClean="0"/>
              <a:t>laydate</a:t>
            </a:r>
            <a:r>
              <a:rPr lang="zh-CN" altLang="en-US" smtClean="0"/>
              <a:t>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48762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smtClean="0"/>
              <a:t> &lt;script src="/admin/js/jquery.js"&gt;&lt;/script&gt;</a:t>
            </a:r>
            <a:endParaRPr smtClean="0"/>
          </a:p>
          <a:p>
            <a:pPr>
              <a:lnSpc>
                <a:spcPct val="160000"/>
              </a:lnSpc>
            </a:pPr>
            <a:r>
              <a:rPr smtClean="0"/>
              <a:t>&lt;script src="/admin/js/laydate/laydate.js"&gt;&lt;/script&gt;</a:t>
            </a:r>
            <a:endParaRPr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调用插件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939665"/>
          </a:xfrm>
        </p:spPr>
        <p:txBody>
          <a:bodyPr>
            <a:normAutofit fontScale="60000"/>
          </a:bodyPr>
          <a:lstStyle/>
          <a:p>
            <a:r>
              <a:rPr smtClean="0"/>
              <a:t>&lt;input type="text" name="start_time" id="start_time"&gt;</a:t>
            </a:r>
            <a:endParaRPr smtClean="0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r>
              <a:rPr lang="zh-CN" altLang="en-US"/>
              <a:t>  laydate.render({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</a:t>
            </a:r>
            <a:r>
              <a:rPr lang="zh-CN" altLang="en-US" b="1">
                <a:solidFill>
                  <a:srgbClr val="FF0000"/>
                </a:solidFill>
              </a:rPr>
              <a:t>elem:'#start_time',  </a:t>
            </a:r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zh-CN" altLang="en-US" b="1">
                <a:solidFill>
                  <a:srgbClr val="FF0000"/>
                </a:solidFill>
              </a:rPr>
              <a:t>绑定</a:t>
            </a:r>
            <a:r>
              <a:rPr lang="en-US" altLang="zh-CN" b="1">
                <a:solidFill>
                  <a:srgbClr val="FF0000"/>
                </a:solidFill>
              </a:rPr>
              <a:t>input</a:t>
            </a:r>
            <a:r>
              <a:rPr lang="zh-CN" altLang="en-US" b="1">
                <a:solidFill>
                  <a:srgbClr val="FF0000"/>
                </a:solidFill>
              </a:rPr>
              <a:t>元素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    type:'datetime',       //date</a:t>
            </a:r>
            <a:r>
              <a:rPr lang="en-US" altLang="zh-CN"/>
              <a:t>(</a:t>
            </a:r>
            <a:r>
              <a:rPr lang="zh-CN" altLang="en-US"/>
              <a:t>默认 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zh-CN" altLang="en-US"/>
              <a:t> time 、   year、  month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//value: '1989-10-14 00:00:00',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//value: new Date(1358898877),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value: new Date(), //默认值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min: '2017-8-11 12:30:00',  //最小可选日期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max: '2020-8-18 12:30:00',  //最大可选日期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</a:t>
            </a:r>
            <a:r>
              <a:rPr lang="zh-CN" altLang="en-US" b="1">
                <a:solidFill>
                  <a:srgbClr val="FF0000"/>
                </a:solidFill>
              </a:rPr>
              <a:t> calendar:true,  //显示公历节日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    mark: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'0-10-14': '生日' //自定义重要日子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},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</a:t>
            </a:r>
            <a:r>
              <a:rPr lang="zh-CN" altLang="en-US" b="1">
                <a:solidFill>
                  <a:srgbClr val="FF0000"/>
                </a:solidFill>
              </a:rPr>
              <a:t>theme:'#056dae'，  </a:t>
            </a:r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zh-CN" altLang="en-US" b="1">
                <a:solidFill>
                  <a:srgbClr val="FF0000"/>
                </a:solidFill>
              </a:rPr>
              <a:t>主题</a:t>
            </a:r>
            <a:r>
              <a:rPr lang="zh-CN" altLang="en-US" b="1">
                <a:solidFill>
                  <a:srgbClr val="FF0000"/>
                </a:solidFill>
              </a:rPr>
              <a:t>颜色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showBottom: false  </a:t>
            </a:r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是否显示底部栏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657</Words>
  <Application>WPS 演示</Application>
  <PresentationFormat>自定义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 引入laydate插件</vt:lpstr>
      <vt:lpstr>2 调用插件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263</cp:revision>
  <dcterms:created xsi:type="dcterms:W3CDTF">2016-09-06T02:25:00Z</dcterms:created>
  <dcterms:modified xsi:type="dcterms:W3CDTF">2019-10-14T02:01:49Z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