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1" r:id="rId5"/>
    <p:sldId id="262" r:id="rId6"/>
    <p:sldId id="264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2295367"/>
            <a:ext cx="424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图片预览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方法一：</a:t>
            </a:r>
            <a:r>
              <a:rPr lang="en-US" altLang="zh-CN" smtClean="0"/>
              <a:t>prview</a:t>
            </a:r>
            <a:r>
              <a:rPr lang="zh-CN" altLang="en-US" smtClean="0"/>
              <a:t>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1048385"/>
            <a:ext cx="11406505" cy="5353685"/>
          </a:xfrm>
        </p:spPr>
        <p:txBody>
          <a:bodyPr>
            <a:normAutofit fontScale="70000"/>
          </a:bodyPr>
          <a:lstStyle/>
          <a:p>
            <a:pPr>
              <a:lnSpc>
                <a:spcPct val="160000"/>
              </a:lnSpc>
            </a:pPr>
            <a:r>
              <a:rPr lang="zh-CN" altLang="en-US" smtClean="0"/>
              <a:t>引入</a:t>
            </a:r>
            <a:r>
              <a:rPr lang="en-US" altLang="zh-CN" smtClean="0"/>
              <a:t>js</a:t>
            </a:r>
            <a:r>
              <a:rPr lang="zh-CN" altLang="en-US" smtClean="0"/>
              <a:t>以及</a:t>
            </a:r>
            <a:r>
              <a:rPr lang="en-US" altLang="zh-CN" smtClean="0"/>
              <a:t>css</a:t>
            </a:r>
            <a:r>
              <a:rPr lang="zh-CN" altLang="en-US" smtClean="0"/>
              <a:t>文件</a:t>
            </a:r>
            <a:endParaRPr lang="zh-CN" altLang="en-US" smtClean="0"/>
          </a:p>
          <a:p>
            <a:pPr lvl="1">
              <a:lnSpc>
                <a:spcPct val="160000"/>
              </a:lnSpc>
            </a:pPr>
            <a:r>
              <a:rPr lang="zh-CN" altLang="en-US" smtClean="0"/>
              <a:t>&lt;link rel="stylesheet" href="</a:t>
            </a:r>
            <a:r>
              <a:rPr lang="en-US" altLang="zh-CN" smtClean="0"/>
              <a:t>preview</a:t>
            </a:r>
            <a:r>
              <a:rPr lang="zh-CN" altLang="en-US" smtClean="0"/>
              <a:t>/preview.css"&gt;</a:t>
            </a:r>
            <a:endParaRPr lang="zh-CN" altLang="en-US" smtClean="0"/>
          </a:p>
          <a:p>
            <a:pPr lvl="1">
              <a:lnSpc>
                <a:spcPct val="160000"/>
              </a:lnSpc>
            </a:pPr>
            <a:r>
              <a:rPr lang="zh-CN" altLang="en-US" smtClean="0"/>
              <a:t>&lt;script src="jquery.js"&gt;&lt;/script&gt;</a:t>
            </a:r>
            <a:endParaRPr lang="zh-CN" altLang="en-US" smtClean="0"/>
          </a:p>
          <a:p>
            <a:pPr lvl="1">
              <a:lnSpc>
                <a:spcPct val="160000"/>
              </a:lnSpc>
            </a:pPr>
            <a:r>
              <a:rPr lang="zh-CN" altLang="en-US" smtClean="0"/>
              <a:t>&lt;script src="</a:t>
            </a:r>
            <a:r>
              <a:rPr lang="en-US" altLang="zh-CN" smtClean="0"/>
              <a:t>preview</a:t>
            </a:r>
            <a:r>
              <a:rPr lang="zh-CN" altLang="en-US" smtClean="0"/>
              <a:t>/preview.js"&gt;&lt;/script&gt;</a:t>
            </a:r>
            <a:endParaRPr lang="zh-CN" altLang="en-US" smtClean="0"/>
          </a:p>
          <a:p>
            <a:pPr>
              <a:lnSpc>
                <a:spcPct val="160000"/>
              </a:lnSpc>
            </a:pPr>
            <a:r>
              <a:rPr lang="zh-CN" altLang="en-US" smtClean="0"/>
              <a:t>设置文件域</a:t>
            </a:r>
            <a:endParaRPr lang="zh-CN" altLang="en-US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mtClean="0"/>
              <a:t>&lt;div class="preview-div"&gt;</a:t>
            </a:r>
            <a:endParaRPr lang="en-US" altLang="zh-CN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mtClean="0"/>
              <a:t>        &lt;label for="pic" class="preview-label"&gt;选择图片&lt;/label&gt;</a:t>
            </a:r>
            <a:endParaRPr lang="en-US" altLang="zh-CN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mtClean="0"/>
              <a:t>        &lt;input type="file" id="pic" name="pic" onchange="preview(this,300,300)" class="preview-input"&gt;</a:t>
            </a:r>
            <a:endParaRPr lang="en-US" altLang="zh-CN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mtClean="0"/>
              <a:t>	&lt;img src=</a:t>
            </a:r>
            <a:r>
              <a:rPr lang="en-US" altLang="zh-CN" smtClean="0">
                <a:sym typeface="+mn-ea"/>
              </a:rPr>
              <a:t>"" alt="" &gt;</a:t>
            </a:r>
            <a:endParaRPr lang="en-US" altLang="zh-CN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mtClean="0"/>
              <a:t> &lt;/div&gt;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方法二：WebUploader插件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引入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以及</a:t>
            </a:r>
            <a:r>
              <a:rPr lang="en-US" altLang="zh-CN" smtClean="0">
                <a:sym typeface="+mn-ea"/>
              </a:rPr>
              <a:t>css</a:t>
            </a:r>
            <a:r>
              <a:rPr lang="zh-CN" altLang="en-US" smtClean="0">
                <a:sym typeface="+mn-ea"/>
              </a:rPr>
              <a:t>文件</a:t>
            </a:r>
            <a:endParaRPr lang="en-US" altLang="zh-CN" smtClean="0"/>
          </a:p>
          <a:p>
            <a:pPr lvl="1"/>
            <a:r>
              <a:rPr lang="en-US" altLang="zh-CN" smtClean="0"/>
              <a:t> &lt;link rel="stylesheet" href="webuploader/webuploader.css" /&gt;</a:t>
            </a:r>
            <a:endParaRPr lang="en-US" altLang="zh-CN" smtClean="0"/>
          </a:p>
          <a:p>
            <a:pPr lvl="1"/>
            <a:r>
              <a:rPr lang="zh-CN" altLang="en-US" smtClean="0">
                <a:sym typeface="+mn-ea"/>
              </a:rPr>
              <a:t>&lt;script src="jquery.js"&gt;&lt;/script&gt;</a:t>
            </a:r>
            <a:endParaRPr lang="zh-CN" altLang="en-US" smtClean="0">
              <a:sym typeface="+mn-ea"/>
            </a:endParaRPr>
          </a:p>
          <a:p>
            <a:pPr lvl="1"/>
            <a:r>
              <a:rPr lang="zh-CN" altLang="en-US" smtClean="0">
                <a:sym typeface="+mn-ea"/>
              </a:rPr>
              <a:t>&lt;script src="</a:t>
            </a:r>
            <a:r>
              <a:rPr lang="en-US" altLang="zh-CN" smtClean="0">
                <a:sym typeface="+mn-ea"/>
              </a:rPr>
              <a:t>layer/layer</a:t>
            </a:r>
            <a:r>
              <a:rPr lang="zh-CN" altLang="en-US" smtClean="0">
                <a:sym typeface="+mn-ea"/>
              </a:rPr>
              <a:t>.js"&gt;&lt;/script&gt;</a:t>
            </a:r>
            <a:endParaRPr lang="en-US" altLang="zh-CN" smtClean="0"/>
          </a:p>
          <a:p>
            <a:pPr lvl="1"/>
            <a:r>
              <a:t>&lt;script src="webuploader/webuploader.js"&gt;&lt;/script&gt;</a:t>
            </a:r>
          </a:p>
          <a:p>
            <a:pPr lvl="1"/>
            <a:r>
              <a:t>&lt;script src="webuploader/upload.js"&gt;&lt;/script&gt;</a:t>
            </a:r>
          </a:p>
          <a:p>
            <a:pPr lvl="1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553370"/>
            <a:ext cx="10515600" cy="4351338"/>
          </a:xfrm>
        </p:spPr>
        <p:txBody>
          <a:bodyPr/>
          <a:p>
            <a:r>
              <a:rPr lang="zh-CN" altLang="en-US"/>
              <a:t>表单文件域设置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870" y="1252855"/>
            <a:ext cx="10462895" cy="5077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&lt;form action="" method="post" enctype="multipart/form-data"&gt;</a:t>
            </a:r>
            <a:endParaRPr lang="zh-CN" altLang="en-US"/>
          </a:p>
          <a:p>
            <a:r>
              <a:rPr lang="zh-CN" altLang="en-US"/>
              <a:t>    &lt;div class="uploader-list-container"&gt;</a:t>
            </a:r>
            <a:endParaRPr lang="zh-CN" altLang="en-US"/>
          </a:p>
          <a:p>
            <a:r>
              <a:rPr lang="zh-CN" altLang="en-US"/>
              <a:t>        &lt;div class="queueList"&gt;</a:t>
            </a:r>
            <a:endParaRPr lang="zh-CN" altLang="en-US"/>
          </a:p>
          <a:p>
            <a:r>
              <a:rPr lang="zh-CN" altLang="en-US"/>
              <a:t>            &lt;div id="dndArea" class="placeholder"&gt;</a:t>
            </a:r>
            <a:endParaRPr lang="zh-CN" altLang="en-US"/>
          </a:p>
          <a:p>
            <a:r>
              <a:rPr lang="zh-CN" altLang="en-US"/>
              <a:t>                &lt;div id="filePicker-2"&gt;&lt;/div&gt;</a:t>
            </a:r>
            <a:endParaRPr lang="zh-CN" altLang="en-US"/>
          </a:p>
          <a:p>
            <a:r>
              <a:rPr lang="zh-CN" altLang="en-US"/>
              <a:t>                &lt;p&gt;或将照片拖到这里，单次最多可选</a:t>
            </a:r>
            <a:r>
              <a:rPr lang="en-US" altLang="zh-CN"/>
              <a:t>5</a:t>
            </a:r>
            <a:r>
              <a:rPr lang="zh-CN" altLang="en-US"/>
              <a:t>张&lt;/p&gt;</a:t>
            </a:r>
            <a:endParaRPr lang="zh-CN" altLang="en-US"/>
          </a:p>
          <a:p>
            <a:r>
              <a:rPr lang="zh-CN" altLang="en-US"/>
              <a:t>            &lt;/div&gt;</a:t>
            </a:r>
            <a:endParaRPr lang="zh-CN" altLang="en-US"/>
          </a:p>
          <a:p>
            <a:r>
              <a:rPr lang="zh-CN" altLang="en-US"/>
              <a:t>        &lt;/div&gt;</a:t>
            </a:r>
            <a:endParaRPr lang="zh-CN" altLang="en-US"/>
          </a:p>
          <a:p>
            <a:r>
              <a:rPr lang="zh-CN" altLang="en-US"/>
              <a:t>        &lt;div class="statusBar"&gt;</a:t>
            </a:r>
            <a:endParaRPr lang="zh-CN" altLang="en-US"/>
          </a:p>
          <a:p>
            <a:r>
              <a:rPr lang="zh-CN" altLang="en-US"/>
              <a:t>            &lt;div class="progress"&gt; &lt;span class="text"&gt;0%&lt;/span&gt; &lt;span class="percentage"&gt;&lt;/span&gt; &lt;/div&gt;</a:t>
            </a:r>
            <a:endParaRPr lang="zh-CN" altLang="en-US"/>
          </a:p>
          <a:p>
            <a:r>
              <a:rPr lang="zh-CN" altLang="en-US"/>
              <a:t>            &lt;div class="info"&gt;&lt;/div&gt;</a:t>
            </a:r>
            <a:endParaRPr lang="zh-CN" altLang="en-US"/>
          </a:p>
          <a:p>
            <a:r>
              <a:rPr lang="zh-CN" altLang="en-US"/>
              <a:t>            &lt;div class="btns"&gt;</a:t>
            </a:r>
            <a:endParaRPr lang="zh-CN" altLang="en-US"/>
          </a:p>
          <a:p>
            <a:r>
              <a:rPr lang="zh-CN" altLang="en-US"/>
              <a:t>                &lt;div id="filePicker2"&gt;&lt;/div&gt;</a:t>
            </a:r>
            <a:endParaRPr lang="zh-CN" altLang="en-US"/>
          </a:p>
          <a:p>
            <a:r>
              <a:rPr lang="zh-CN" altLang="en-US"/>
              <a:t>                &lt;div class="uploadBtn"&gt;开始上传&lt;/div&gt;</a:t>
            </a:r>
            <a:endParaRPr lang="zh-CN" altLang="en-US"/>
          </a:p>
          <a:p>
            <a:r>
              <a:rPr lang="zh-CN" altLang="en-US"/>
              <a:t>            &lt;/div&gt;</a:t>
            </a:r>
            <a:endParaRPr lang="zh-CN" altLang="en-US"/>
          </a:p>
          <a:p>
            <a:r>
              <a:rPr lang="zh-CN" altLang="en-US"/>
              <a:t>        &lt;/div&gt;</a:t>
            </a:r>
            <a:endParaRPr lang="zh-CN" altLang="en-US"/>
          </a:p>
          <a:p>
            <a:r>
              <a:rPr lang="zh-CN" altLang="en-US"/>
              <a:t>    &lt;/div&gt;</a:t>
            </a:r>
            <a:endParaRPr lang="zh-CN" altLang="en-US"/>
          </a:p>
          <a:p>
            <a:r>
              <a:rPr lang="zh-CN" altLang="en-US"/>
              <a:t>&lt;/form&gt;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1280</Words>
  <Application>WPS 演示</Application>
  <PresentationFormat>自定义</PresentationFormat>
  <Paragraphs>50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 方法一：prview插件</vt:lpstr>
      <vt:lpstr>2 方法二：uploader插件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287</cp:revision>
  <dcterms:created xsi:type="dcterms:W3CDTF">2016-09-06T02:25:00Z</dcterms:created>
  <dcterms:modified xsi:type="dcterms:W3CDTF">2019-10-16T04:06:18Z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