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64" r:id="rId5"/>
    <p:sldId id="261" r:id="rId6"/>
    <p:sldId id="262" r:id="rId7"/>
    <p:sldId id="265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73"/>
    <p:restoredTop sz="90295"/>
  </p:normalViewPr>
  <p:slideViewPr>
    <p:cSldViewPr snapToGrid="0" snapToObjects="1">
      <p:cViewPr varScale="1">
        <p:scale>
          <a:sx n="114" d="100"/>
          <a:sy n="114" d="100"/>
        </p:scale>
        <p:origin x="-912" y="-96"/>
      </p:cViewPr>
      <p:guideLst>
        <p:guide orient="horz" pos="21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812" y="2876392"/>
            <a:ext cx="620903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jquery.form</a:t>
            </a:r>
            <a:endParaRPr lang="en-US" altLang="zh-CN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jquery-form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jquery.form</a:t>
            </a:r>
            <a:r>
              <a:rPr lang="zh-CN" altLang="en-US"/>
              <a:t>是一个表单异步提交的插件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zh-CN"/>
              <a:t>和</a:t>
            </a:r>
            <a:r>
              <a:rPr lang="en-US" altLang="zh-CN"/>
              <a:t>jQeury</a:t>
            </a:r>
            <a:r>
              <a:rPr lang="zh-CN" altLang="en-US"/>
              <a:t>中的</a:t>
            </a:r>
            <a:r>
              <a:rPr lang="en-US" altLang="zh-CN"/>
              <a:t>$.ajax()</a:t>
            </a:r>
            <a:r>
              <a:rPr lang="zh-CN" altLang="en-US"/>
              <a:t>、</a:t>
            </a:r>
            <a:r>
              <a:rPr lang="en-US" altLang="zh-CN"/>
              <a:t>$.get()</a:t>
            </a:r>
            <a:r>
              <a:rPr lang="zh-CN" altLang="en-US"/>
              <a:t>、</a:t>
            </a:r>
            <a:r>
              <a:rPr lang="en-US" altLang="zh-CN"/>
              <a:t>$.post()</a:t>
            </a:r>
            <a:r>
              <a:rPr lang="zh-CN" altLang="en-US"/>
              <a:t>相比，</a:t>
            </a:r>
            <a:r>
              <a:rPr>
                <a:sym typeface="+mn-ea"/>
              </a:rPr>
              <a:t>jquery.form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支持</a:t>
            </a:r>
            <a:r>
              <a:rPr kumimoji="1" lang="zh-CN" altLang="en-US" b="1" dirty="0" smtClean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异步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上传文件功能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 引入</a:t>
            </a:r>
            <a:r>
              <a:rPr lang="en-US" altLang="zh-CN" smtClean="0"/>
              <a:t>jquery.form</a:t>
            </a:r>
            <a:r>
              <a:rPr lang="zh-CN" altLang="en-US" smtClean="0"/>
              <a:t>插件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8624"/>
            <a:ext cx="10515600" cy="487621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smtClean="0"/>
              <a:t> &lt;script src="jquery.js"&gt;&lt;/script&gt;</a:t>
            </a:r>
            <a:endParaRPr smtClean="0"/>
          </a:p>
          <a:p>
            <a:pPr>
              <a:lnSpc>
                <a:spcPct val="160000"/>
              </a:lnSpc>
            </a:pPr>
            <a:r>
              <a:rPr smtClean="0"/>
              <a:t>&lt;script src="</a:t>
            </a:r>
            <a:r>
              <a:rPr lang="en-US" smtClean="0"/>
              <a:t>jquery.form</a:t>
            </a:r>
            <a:r>
              <a:rPr smtClean="0"/>
              <a:t>.js"&gt;&lt;/script&gt;</a:t>
            </a:r>
            <a:endParaRPr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 </a:t>
            </a:r>
            <a:r>
              <a:rPr lang="zh-CN" altLang="en-US" smtClean="0"/>
              <a:t>调用插件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mtClean="0"/>
              <a:t>方法一：</a:t>
            </a:r>
            <a:endParaRPr smtClean="0"/>
          </a:p>
          <a:p>
            <a:pPr lvl="1"/>
            <a:endParaRPr lang="en-US" altLang="zh-CN" smtClean="0"/>
          </a:p>
          <a:p>
            <a:pPr marL="457200" lvl="1" indent="0">
              <a:buNone/>
            </a:pPr>
            <a:r>
              <a:rPr lang="zh-CN" altLang="en-US"/>
              <a:t> $("#form1").submit(function () 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$('#form1').</a:t>
            </a:r>
            <a:r>
              <a:rPr lang="zh-CN" altLang="en-US" b="1">
                <a:solidFill>
                  <a:srgbClr val="FF0000"/>
                </a:solidFill>
              </a:rPr>
              <a:t>ajaxSubmit</a:t>
            </a:r>
            <a:r>
              <a:rPr lang="zh-CN" altLang="en-US"/>
              <a:t>(function (</a:t>
            </a:r>
            <a:r>
              <a:rPr lang="en-US" altLang="zh-CN"/>
              <a:t>data</a:t>
            </a:r>
            <a:r>
              <a:rPr lang="zh-CN" altLang="en-US"/>
              <a:t>) 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})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return false;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})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3530"/>
            <a:ext cx="10996930" cy="5863590"/>
          </a:xfrm>
        </p:spPr>
        <p:txBody>
          <a:bodyPr>
            <a:normAutofit lnSpcReduction="10000"/>
          </a:bodyPr>
          <a:p>
            <a:r>
              <a:rPr lang="zh-CN" altLang="en-US"/>
              <a:t>方法二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 sz="2000"/>
              <a:t>var options = {</a:t>
            </a:r>
            <a:endParaRPr lang="zh-CN" altLang="en-US" sz="2000"/>
          </a:p>
          <a:p>
            <a:pPr marL="457200" lvl="1" indent="0">
              <a:buNone/>
            </a:pPr>
            <a:r>
              <a:rPr lang="zh-CN" altLang="en-US" sz="2000"/>
              <a:t>    url: "", //提交地址：默认是form的action,如果申明,则会覆盖</a:t>
            </a:r>
            <a:endParaRPr lang="zh-CN" altLang="en-US" sz="2000"/>
          </a:p>
          <a:p>
            <a:pPr marL="457200" lvl="1" indent="0">
              <a:buNone/>
            </a:pPr>
            <a:r>
              <a:rPr lang="zh-CN" altLang="en-US" sz="2000"/>
              <a:t>    type: "post",   //默认是form的method（get or post），如果申明，则会覆盖</a:t>
            </a:r>
            <a:endParaRPr lang="zh-CN" altLang="en-US" sz="2000"/>
          </a:p>
          <a:p>
            <a:pPr marL="0" lvl="1" indent="0">
              <a:buNone/>
            </a:pPr>
            <a:r>
              <a:rPr lang="zh-CN" altLang="en-US" sz="2000">
                <a:sym typeface="+mn-ea"/>
              </a:rPr>
              <a:t>          dataType: "json", //html, xml, script, json...接受服务端返回的类型</a:t>
            </a:r>
            <a:endParaRPr lang="zh-CN" altLang="en-US" sz="2000"/>
          </a:p>
          <a:p>
            <a:pPr marL="457200" lvl="1" indent="0">
              <a:buNone/>
            </a:pPr>
            <a:r>
              <a:rPr lang="zh-CN" altLang="en-US" sz="2000"/>
              <a:t>    beforeSubmit: </a:t>
            </a:r>
            <a:r>
              <a:rPr lang="en-US" altLang="zh-CN" sz="2000"/>
              <a:t>function(){}</a:t>
            </a:r>
            <a:r>
              <a:rPr lang="zh-CN" altLang="en-US" sz="2000"/>
              <a:t>, //提交前的回调函数</a:t>
            </a:r>
            <a:endParaRPr lang="zh-CN" altLang="en-US" sz="2000"/>
          </a:p>
          <a:p>
            <a:pPr marL="457200" lvl="1" indent="0">
              <a:buNone/>
            </a:pPr>
            <a:r>
              <a:rPr lang="zh-CN" altLang="en-US" sz="2000"/>
              <a:t>    success: </a:t>
            </a:r>
            <a:r>
              <a:rPr lang="en-US" altLang="zh-CN" sz="2000">
                <a:sym typeface="+mn-ea"/>
              </a:rPr>
              <a:t>function(){}</a:t>
            </a:r>
            <a:r>
              <a:rPr lang="zh-CN" altLang="en-US" sz="2000"/>
              <a:t>,  //提交成功后的回调函数</a:t>
            </a:r>
            <a:endParaRPr lang="zh-CN" altLang="en-US" sz="2000"/>
          </a:p>
          <a:p>
            <a:pPr marL="457200" lvl="1" indent="0">
              <a:buNone/>
            </a:pPr>
            <a:r>
              <a:rPr lang="zh-CN" altLang="en-US" sz="2000">
                <a:sym typeface="+mn-ea"/>
              </a:rPr>
              <a:t>    </a:t>
            </a:r>
            <a:r>
              <a:rPr lang="en-US" altLang="zh-CN" sz="2000">
                <a:sym typeface="+mn-ea"/>
              </a:rPr>
              <a:t>error</a:t>
            </a:r>
            <a:r>
              <a:rPr lang="zh-CN" altLang="en-US" sz="2000">
                <a:sym typeface="+mn-ea"/>
              </a:rPr>
              <a:t>: </a:t>
            </a:r>
            <a:r>
              <a:rPr lang="en-US" altLang="zh-CN" sz="2000">
                <a:sym typeface="+mn-ea"/>
              </a:rPr>
              <a:t>function(){}</a:t>
            </a:r>
            <a:r>
              <a:rPr lang="zh-CN" altLang="en-US" sz="2000">
                <a:sym typeface="+mn-ea"/>
              </a:rPr>
              <a:t>,  //提交失败后的回调函数</a:t>
            </a:r>
            <a:endParaRPr lang="zh-CN" altLang="en-US" sz="2000"/>
          </a:p>
          <a:p>
            <a:pPr marL="457200" lvl="1" indent="0">
              <a:buNone/>
            </a:pPr>
            <a:r>
              <a:rPr lang="zh-CN" altLang="en-US" sz="2000"/>
              <a:t>    clearForm: true,  //成功提交后，是否清除所有表单元素的值</a:t>
            </a:r>
            <a:endParaRPr lang="zh-CN" altLang="en-US" sz="2000"/>
          </a:p>
          <a:p>
            <a:pPr marL="457200" lvl="1" indent="0">
              <a:buNone/>
            </a:pPr>
            <a:r>
              <a:rPr lang="zh-CN" altLang="en-US" sz="2000"/>
              <a:t>    timeout: 3000     //限制请求的时间，当请求大于3秒后，跳出请求</a:t>
            </a:r>
            <a:endParaRPr lang="zh-CN" altLang="en-US" sz="2000"/>
          </a:p>
          <a:p>
            <a:pPr marL="457200" lvl="1" indent="0">
              <a:buNone/>
            </a:pPr>
            <a:r>
              <a:rPr lang="zh-CN" altLang="en-US" sz="2000"/>
              <a:t>};</a:t>
            </a:r>
            <a:endParaRPr lang="zh-CN" altLang="en-US" sz="2000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$("#form1").submit(function () 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$('#form1').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ajaxSubmit(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options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)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;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en-US"/>
              <a:t>    return false;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})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801</Words>
  <Application>WPS 演示</Application>
  <PresentationFormat>自定义</PresentationFormat>
  <Paragraphs>47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云和</vt:lpstr>
      <vt:lpstr>PowerPoint 演示文稿</vt:lpstr>
      <vt:lpstr>PowerPoint 演示文稿</vt:lpstr>
      <vt:lpstr>1 引入laydate插件</vt:lpstr>
      <vt:lpstr>2 调用插件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284</cp:revision>
  <dcterms:created xsi:type="dcterms:W3CDTF">2016-09-06T02:25:00Z</dcterms:created>
  <dcterms:modified xsi:type="dcterms:W3CDTF">2019-10-16T18:09:10Z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