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64" r:id="rId5"/>
    <p:sldId id="275" r:id="rId6"/>
    <p:sldId id="279" r:id="rId7"/>
    <p:sldId id="276" r:id="rId8"/>
    <p:sldId id="277" r:id="rId9"/>
    <p:sldId id="278" r:id="rId10"/>
    <p:sldId id="280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73"/>
    <p:restoredTop sz="90295"/>
  </p:normalViewPr>
  <p:slideViewPr>
    <p:cSldViewPr snapToGrid="0" snapToObjects="1">
      <p:cViewPr varScale="1">
        <p:scale>
          <a:sx n="114" d="100"/>
          <a:sy n="114" d="100"/>
        </p:scale>
        <p:origin x="-912" y="-96"/>
      </p:cViewPr>
      <p:guideLst>
        <p:guide orient="horz" pos="21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605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4812" y="2876392"/>
            <a:ext cx="5262880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行为验证码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极验行为验证码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注册账号</a:t>
            </a:r>
            <a:endParaRPr lang="zh-CN" altLang="en-US"/>
          </a:p>
          <a:p>
            <a:pPr lvl="1"/>
            <a:r>
              <a:rPr lang="zh-CN" altLang="en-US"/>
              <a:t>http://www.geetest.com/Register</a:t>
            </a:r>
            <a:endParaRPr lang="zh-CN" altLang="en-US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下载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SDK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自动加载极验类文件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515600" cy="4820285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将极验类文件放入</a:t>
            </a:r>
            <a:r>
              <a:rPr lang="en-US" altLang="zh-CN">
                <a:sym typeface="+mn-ea"/>
              </a:rPr>
              <a:t>vendor</a:t>
            </a:r>
            <a:r>
              <a:rPr lang="zh-CN" altLang="en-US">
                <a:sym typeface="+mn-ea"/>
              </a:rPr>
              <a:t>目录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composer.json</a:t>
            </a:r>
            <a:r>
              <a:rPr lang="zh-CN" altLang="en-US"/>
              <a:t>中添加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"autoload": {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"classmap": [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"database/seeds",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"database/factories"，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   "vendor/geetest"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],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},</a:t>
            </a:r>
            <a:endParaRPr lang="zh-CN" altLang="en-US"/>
          </a:p>
          <a:p>
            <a:r>
              <a:rPr lang="zh-CN" altLang="en-US"/>
              <a:t>执行</a:t>
            </a:r>
            <a:r>
              <a:rPr lang="en-US" altLang="zh-CN"/>
              <a:t>composer dump-autoload</a:t>
            </a:r>
            <a:r>
              <a:rPr lang="en-US" altLang="zh-CN"/>
              <a:t> </a:t>
            </a:r>
            <a:r>
              <a:rPr lang="zh-CN" altLang="en-US"/>
              <a:t>命令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config/app.php</a:t>
            </a:r>
            <a:r>
              <a:rPr lang="zh-CN" altLang="en-US"/>
              <a:t>配置文件中添加</a:t>
            </a:r>
            <a:r>
              <a:rPr lang="zh-CN" altLang="en-US">
                <a:sym typeface="+mn-ea"/>
              </a:rPr>
              <a:t>行为验证码配置</a:t>
            </a:r>
            <a:endParaRPr lang="zh-CN" altLang="en-US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'GEE_ID'  =&gt;  '8e2b361c24ee06bb0f2e2f31b963ab66',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'GEE_KEY' =&gt;   '0355079cf4a541c4ece5f1cc176524d2',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生成极验验证码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515600" cy="477139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 public function geetest($id){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//实例化并传入极验id与key值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$GtSdk = new \GeetestLib(config('app.GEE_ID'), config('app.GEE_KEY'));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$user_id = "web";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$status = $GtSdk-&gt;pre_process($user_id);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$data = array(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'gtserver'=&gt;$status,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'user_id'=&gt;$user_id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session(['geetest'=&gt;$data]);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echo $GtSdk-&gt;get_response_str();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540" y="-104990"/>
            <a:ext cx="10515600" cy="1325563"/>
          </a:xfrm>
        </p:spPr>
        <p:txBody>
          <a:bodyPr/>
          <a:p>
            <a:r>
              <a:rPr lang="zh-CN" altLang="en-US"/>
              <a:t>检验极验验证码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490" y="794385"/>
            <a:ext cx="10735310" cy="592963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1200"/>
              <a:t>   </a:t>
            </a:r>
            <a:r>
              <a:rPr lang="zh-CN" altLang="en-US" sz="1200"/>
              <a:t>public function checkGt($geetestChallenge,$geetestValidate,$geetestSeccode){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$GtSdk = new \GeetestLib(config('app.GEE_ID'), config('app.GEE_KEY'));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$geetest = session("geetest");</a:t>
            </a:r>
            <a:endParaRPr lang="zh-CN" altLang="en-US" sz="1200"/>
          </a:p>
          <a:p>
            <a:pPr marL="0" indent="0">
              <a:buNone/>
            </a:pP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if ($geetest['gtserver'] == 1) {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    $result = $GtSdk-&gt;success_validate($geetestChallenge, $geetestValidate, $geetestSeccode, $geetest['user_id']);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    if($result) {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        return true;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    }else{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        return false;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    }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}else{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    if ($GtSdk-&gt;fail_validate($geetestChallenge, $geetestValidate, $geetestSeccode)) {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        return true;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    }else{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        return false;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    }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}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}</a:t>
            </a:r>
            <a:endParaRPr lang="zh-CN" alt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显示验证码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6915" y="1172495"/>
            <a:ext cx="10515600" cy="4351338"/>
          </a:xfrm>
        </p:spPr>
        <p:txBody>
          <a:bodyPr/>
          <a:p>
            <a:r>
              <a:rPr lang="en-US" altLang="zh-CN"/>
              <a:t>html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&lt;div id="embed-captcha" style="text-align:center"&gt;正在加载验证码......&lt;/div&gt;</a:t>
            </a:r>
            <a:endParaRPr lang="zh-CN" altLang="en-US"/>
          </a:p>
          <a:p>
            <a:r>
              <a:rPr lang="en-US" altLang="zh-CN"/>
              <a:t>js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&lt;script src="/home/js/gt.js"&gt;&lt;/script&gt;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6915" y="3915410"/>
            <a:ext cx="1136904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var handlerEmbed = function (captchaObj) {</a:t>
            </a:r>
            <a:endParaRPr lang="zh-CN" altLang="en-US"/>
          </a:p>
          <a:p>
            <a:r>
              <a:rPr lang="zh-CN" altLang="en-US"/>
              <a:t>     // 将验证码加到id为captcha的元素里，会有三个input的值：geetest_challenge, geetest_validate, geetest_seccode</a:t>
            </a:r>
            <a:endParaRPr lang="zh-CN" altLang="en-US"/>
          </a:p>
          <a:p>
            <a:r>
              <a:rPr lang="zh-CN" altLang="en-US"/>
              <a:t>        captchaObj.appendTo("#embed-captcha");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captchaObj.onReady(function () {</a:t>
            </a:r>
            <a:endParaRPr lang="zh-CN" altLang="en-US"/>
          </a:p>
          <a:p>
            <a:r>
              <a:rPr lang="zh-CN" altLang="en-US"/>
              <a:t>            $("#embed-captcha").empty();</a:t>
            </a:r>
            <a:endParaRPr lang="zh-CN" altLang="en-US"/>
          </a:p>
          <a:p>
            <a:r>
              <a:rPr lang="zh-CN" altLang="en-US"/>
              <a:t>        });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105" y="60960"/>
            <a:ext cx="11273790" cy="6761480"/>
          </a:xfrm>
        </p:spPr>
        <p:txBody>
          <a:bodyPr/>
          <a:p>
            <a:pPr marL="0" indent="0">
              <a:buNone/>
            </a:pPr>
            <a:r>
              <a:rPr lang="zh-CN" altLang="en-US" sz="1200">
                <a:sym typeface="+mn-ea"/>
              </a:rPr>
              <a:t>function geetest(){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  $.ajax({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      url: "{{</a:t>
            </a:r>
            <a:r>
              <a:rPr lang="en-US" altLang="zh-CN" sz="1200">
                <a:sym typeface="+mn-ea"/>
              </a:rPr>
              <a:t>route</a:t>
            </a:r>
            <a:r>
              <a:rPr lang="zh-CN" altLang="en-US" sz="1200">
                <a:sym typeface="+mn-ea"/>
              </a:rPr>
              <a:t>('geetest')}}" + "/"+Math.random(), // 加随机数防止缓存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      type: "get",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      dataType: "json",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      success: function (data) {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          // 使用initGeetest接口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          // 参数1：配置参数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          // 参数2：回调，回调的第一个参数验证码对象，之后可以使用它做appendTo之类的事件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          initGeetest({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              gt: data.gt,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              challenge: data.challenge,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              new_captcha: data.new_captcha,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              width:'260px',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              product: "embed", // 产品形式，包括：float，embed，popup。注意只对PC版验证码有效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              offline: !data.success // 表示用户后台检测极验服务器是否宕机，一般不需要关注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          }, handlerEmbed);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      }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  })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}</a:t>
            </a:r>
            <a:endParaRPr lang="zh-CN" altLang="en-US" sz="1200"/>
          </a:p>
          <a:p>
            <a:pPr marL="0" indent="0">
              <a:buNone/>
            </a:pPr>
            <a:endParaRPr lang="zh-CN" altLang="en-US" sz="1200"/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geetest();</a:t>
            </a:r>
            <a:endParaRPr lang="zh-CN" altLang="en-US" sz="12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2609</Words>
  <Application>WPS 演示</Application>
  <PresentationFormat>自定义</PresentationFormat>
  <Paragraphs>114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Hiragino Sans GB W3</vt:lpstr>
      <vt:lpstr>Arial Unicode MS</vt:lpstr>
      <vt:lpstr>Segoe Print</vt:lpstr>
      <vt:lpstr>云和</vt:lpstr>
      <vt:lpstr>PowerPoint 演示文稿</vt:lpstr>
      <vt:lpstr>jquery.validate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337</cp:revision>
  <dcterms:created xsi:type="dcterms:W3CDTF">2016-09-06T02:25:00Z</dcterms:created>
  <dcterms:modified xsi:type="dcterms:W3CDTF">2019-10-21T06:31:30Z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