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6" r:id="rId5"/>
    <p:sldId id="357" r:id="rId6"/>
    <p:sldId id="376" r:id="rId7"/>
    <p:sldId id="358" r:id="rId8"/>
    <p:sldId id="377" r:id="rId9"/>
    <p:sldId id="359" r:id="rId10"/>
    <p:sldId id="378" r:id="rId11"/>
    <p:sldId id="379" r:id="rId12"/>
    <p:sldId id="380" r:id="rId13"/>
    <p:sldId id="381" r:id="rId14"/>
    <p:sldId id="385" r:id="rId15"/>
    <p:sldId id="386" r:id="rId16"/>
    <p:sldId id="387" r:id="rId17"/>
    <p:sldId id="388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377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'SHOW_PAGE_TRACE' =&gt;true,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12347" y="3077745"/>
            <a:ext cx="20339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595" y="1096010"/>
            <a:ext cx="11582400" cy="5300345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smtClean="0"/>
              <a:t>TP3.2</a:t>
            </a:r>
            <a:endParaRPr lang="en-US" altLang="zh-CN" smtClean="0"/>
          </a:p>
          <a:p>
            <a:pPr lvl="1"/>
            <a:r>
              <a:rPr lang="en-US" altLang="zh-CN" smtClean="0"/>
              <a:t>M('Admin') -&gt; where('id=5')-&gt;data (array('name' =&gt; 'thinkphp']) )-&gt;</a:t>
            </a:r>
            <a:r>
              <a:rPr lang="en-US" altLang="zh-CN" b="1" smtClean="0">
                <a:solidFill>
                  <a:srgbClr val="FF0000"/>
                </a:solidFill>
              </a:rPr>
              <a:t>save();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M('</a:t>
            </a:r>
            <a:r>
              <a:rPr lang="en-US" altLang="zh-CN" smtClean="0">
                <a:sym typeface="+mn-ea"/>
              </a:rPr>
              <a:t>Admin</a:t>
            </a:r>
            <a:r>
              <a:rPr lang="en-US" altLang="zh-CN" smtClean="0"/>
              <a:t>') &gt;where('id=5')-&gt;setInc('score'); // </a:t>
            </a:r>
            <a:r>
              <a:rPr lang="zh-CN" altLang="en-US" smtClean="0"/>
              <a:t>用户的积分加</a:t>
            </a:r>
            <a:r>
              <a:rPr lang="en-US" altLang="zh-CN" smtClean="0"/>
              <a:t>1</a:t>
            </a:r>
            <a:endParaRPr lang="zh-CN" altLang="en-US" smtClean="0"/>
          </a:p>
          <a:p>
            <a:pPr lvl="1"/>
            <a:r>
              <a:rPr lang="en-US" altLang="zh-CN" smtClean="0"/>
              <a:t>M('</a:t>
            </a:r>
            <a:r>
              <a:rPr lang="en-US" altLang="zh-CN" smtClean="0">
                <a:sym typeface="+mn-ea"/>
              </a:rPr>
              <a:t>Admin</a:t>
            </a:r>
            <a:r>
              <a:rPr lang="en-US" altLang="zh-CN" smtClean="0"/>
              <a:t>) &gt;where('id=5')-&gt;setDec('score',5); // </a:t>
            </a:r>
            <a:r>
              <a:rPr lang="zh-CN" altLang="en-US" smtClean="0"/>
              <a:t>用户的积分减</a:t>
            </a:r>
            <a:r>
              <a:rPr lang="en-US" altLang="zh-CN" smtClean="0"/>
              <a:t>5</a:t>
            </a:r>
            <a:endParaRPr lang="zh-CN" altLang="en-US" smtClean="0"/>
          </a:p>
          <a:p>
            <a:pPr lvl="1"/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smtClean="0"/>
              <a:t>TP5.1</a:t>
            </a:r>
            <a:endParaRPr lang="en-US" altLang="zh-CN" smtClean="0"/>
          </a:p>
          <a:p>
            <a:pPr lvl="1"/>
            <a:r>
              <a:rPr lang="zh-CN" altLang="en-US" sz="2400" smtClean="0"/>
              <a:t>查询构造器</a:t>
            </a:r>
            <a:endParaRPr lang="en-US" altLang="zh-CN" smtClean="0"/>
          </a:p>
          <a:p>
            <a:pPr lvl="2"/>
            <a:r>
              <a:rPr lang="en-US" altLang="zh-CN" smtClean="0">
                <a:sym typeface="+mn-ea"/>
              </a:rPr>
              <a:t>Db::table('yh_admin')-&gt;</a:t>
            </a:r>
            <a:r>
              <a:rPr lang="en-US" altLang="zh-CN" smtClean="0"/>
              <a:t>where('id', 1) -&gt;data(['name' =&gt; 'thinkphp']) -&gt;</a:t>
            </a:r>
            <a:r>
              <a:rPr lang="en-US" altLang="zh-CN" b="1" smtClean="0">
                <a:solidFill>
                  <a:srgbClr val="FF0000"/>
                </a:solidFill>
              </a:rPr>
              <a:t>update();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2"/>
            <a:r>
              <a:rPr lang="en-US" altLang="zh-CN" smtClean="0">
                <a:sym typeface="+mn-ea"/>
              </a:rPr>
              <a:t>Db::table('yh_admin')-&gt;</a:t>
            </a:r>
            <a:r>
              <a:rPr lang="en-US" altLang="zh-CN" smtClean="0"/>
              <a:t>where('id', 1) -&gt; setInc('score'); // </a:t>
            </a:r>
            <a:r>
              <a:rPr lang="zh-CN" altLang="en-US" smtClean="0"/>
              <a:t>用户的积分加</a:t>
            </a:r>
            <a:r>
              <a:rPr lang="en-US" altLang="zh-CN" smtClean="0"/>
              <a:t>1</a:t>
            </a:r>
            <a:endParaRPr lang="zh-CN" altLang="en-US" smtClean="0"/>
          </a:p>
          <a:p>
            <a:pPr lvl="2"/>
            <a:r>
              <a:rPr lang="en-US" altLang="zh-CN" smtClean="0">
                <a:sym typeface="+mn-ea"/>
              </a:rPr>
              <a:t>Db::table('yh_admin')-&gt;</a:t>
            </a:r>
            <a:r>
              <a:rPr lang="en-US" altLang="zh-CN" smtClean="0"/>
              <a:t>where('id', 1) -&gt; setDec('score',5); // </a:t>
            </a:r>
            <a:r>
              <a:rPr lang="zh-CN" altLang="en-US" smtClean="0"/>
              <a:t>用户的积分减</a:t>
            </a:r>
            <a:r>
              <a:rPr lang="en-US" altLang="zh-CN" smtClean="0"/>
              <a:t>5</a:t>
            </a:r>
            <a:endParaRPr lang="zh-CN" altLang="en-US" smtClean="0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ORM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   $admin=new Admin;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   $admin-&gt;save([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        'username'=&gt;'jack'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    ],['id'=&gt;1]);  //返回布尔值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endParaRPr lang="en-US" altLang="zh-CN" b="1">
              <a:solidFill>
                <a:srgbClr val="FF0000"/>
              </a:solidFill>
            </a:endParaRPr>
          </a:p>
          <a:p>
            <a:pPr lvl="2"/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86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370" y="1465580"/>
            <a:ext cx="11859260" cy="4351655"/>
          </a:xfrm>
        </p:spPr>
        <p:txBody>
          <a:bodyPr>
            <a:normAutofit/>
          </a:bodyPr>
          <a:lstStyle/>
          <a:p>
            <a:r>
              <a:rPr lang="en-US" altLang="zh-CN" smtClean="0"/>
              <a:t>TP3.2</a:t>
            </a:r>
            <a:endParaRPr lang="en-US" altLang="zh-CN" smtClean="0"/>
          </a:p>
          <a:p>
            <a:pPr lvl="1"/>
            <a:r>
              <a:rPr lang="en-US" altLang="zh-CN" smtClean="0"/>
              <a:t>M(‘Admin’) -&gt;where(‘status=1’)-&gt;find(); //</a:t>
            </a:r>
            <a:r>
              <a:rPr lang="zh-CN" altLang="en-US" smtClean="0"/>
              <a:t>单条记录查询</a:t>
            </a:r>
            <a:endParaRPr lang="en-US" altLang="zh-CN" smtClean="0"/>
          </a:p>
          <a:p>
            <a:pPr lvl="1"/>
            <a:r>
              <a:rPr lang="en-US" altLang="zh-CN" smtClean="0"/>
              <a:t>M(‘Admin’) -&gt;order(‘create_time’)-&gt;limit(10)-&gt;select() //</a:t>
            </a:r>
            <a:r>
              <a:rPr lang="zh-CN" altLang="en-US" smtClean="0"/>
              <a:t>多条记录查询</a:t>
            </a:r>
            <a:endParaRPr lang="en-US" altLang="zh-CN" smtClean="0"/>
          </a:p>
          <a:p>
            <a:r>
              <a:rPr lang="en-US" altLang="zh-CN" smtClean="0"/>
              <a:t>TP5.1</a:t>
            </a:r>
            <a:endParaRPr lang="en-US" altLang="zh-CN" smtClean="0"/>
          </a:p>
          <a:p>
            <a:pPr lvl="1"/>
            <a:r>
              <a:rPr lang="zh-CN" altLang="en-US" sz="2400" smtClean="0"/>
              <a:t>查询构造器</a:t>
            </a:r>
            <a:endParaRPr lang="en-US" altLang="zh-CN" smtClean="0"/>
          </a:p>
          <a:p>
            <a:pPr lvl="2"/>
            <a:r>
              <a:rPr lang="en-US" altLang="zh-CN" smtClean="0"/>
              <a:t>DB::name('admin')-&gt;where('id',1)-&gt;find();  //一维数组</a:t>
            </a:r>
            <a:endParaRPr lang="en-US" altLang="zh-CN" smtClean="0"/>
          </a:p>
          <a:p>
            <a:pPr lvl="2"/>
            <a:r>
              <a:rPr lang="en-US" altLang="zh-CN" smtClean="0"/>
              <a:t>DB::name('admin')-&gt;where('id','&gt;',10)-&gt;select(); //二维数组</a:t>
            </a:r>
            <a:endParaRPr lang="en-US" altLang="zh-CN" smtClean="0"/>
          </a:p>
          <a:p>
            <a:pPr lvl="1"/>
            <a:r>
              <a:rPr lang="en-US" altLang="zh-CN" smtClean="0"/>
              <a:t>ORM</a:t>
            </a:r>
            <a:endParaRPr lang="en-US" altLang="zh-CN" smtClean="0"/>
          </a:p>
          <a:p>
            <a:pPr lvl="2"/>
            <a:r>
              <a:rPr lang="en-US" altLang="zh-CN" smtClean="0"/>
              <a:t>Admin::get(1));       //对象</a:t>
            </a:r>
            <a:endParaRPr lang="en-US" altLang="zh-CN" smtClean="0"/>
          </a:p>
          <a:p>
            <a:pPr lvl="2"/>
            <a:r>
              <a:rPr lang="en-US" altLang="zh-CN" smtClean="0"/>
              <a:t>Admin::all([1,3,5])); //</a:t>
            </a:r>
            <a:r>
              <a:rPr lang="zh-CN" altLang="en-US" smtClean="0"/>
              <a:t>数组对象</a:t>
            </a:r>
            <a:endParaRPr lang="en-US" altLang="zh-CN" smtClean="0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连贯操作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38164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TP3.2</a:t>
            </a:r>
            <a:endParaRPr lang="zh-CN" altLang="en-US"/>
          </a:p>
          <a:p>
            <a:pPr lvl="1"/>
            <a:r>
              <a:rPr lang="zh-CN" altLang="en-US"/>
              <a:t>M('Admin')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-&gt;</a:t>
            </a:r>
            <a:r>
              <a:rPr lang="en-US" altLang="zh-CN">
                <a:sym typeface="+mn-ea"/>
              </a:rPr>
              <a:t>field('id,username,login_num')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-&gt;where('id&gt;3')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-&gt;order('login_num desc')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-&gt;limit(3,5)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-&gt;select</a:t>
            </a:r>
            <a:r>
              <a:rPr lang="zh-CN" altLang="en-US" smtClean="0"/>
              <a:t>()</a:t>
            </a:r>
            <a:endParaRPr lang="en-US" altLang="zh-CN" smtClean="0"/>
          </a:p>
          <a:p>
            <a:pPr marL="457200" lvl="1" indent="0">
              <a:buNone/>
            </a:pPr>
            <a:endParaRPr lang="zh-CN" altLang="en-US"/>
          </a:p>
          <a:p>
            <a:r>
              <a:rPr lang="en-US" altLang="zh-CN"/>
              <a:t>TP5.1</a:t>
            </a:r>
            <a:endParaRPr lang="en-US" altLang="zh-CN"/>
          </a:p>
          <a:p>
            <a:pPr lvl="1"/>
            <a:r>
              <a:rPr lang="en-US" altLang="zh-CN"/>
              <a:t>Admin::field('id,username,login_num')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-&gt;where('id','&gt;',3)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-&gt;order('login_num','desc')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-&gt;limit(3,5)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-&gt;select()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多条件操作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96315"/>
            <a:ext cx="10646329" cy="55658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/>
              <a:t>TP3.2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mtClean="0"/>
              <a:t>	  $</a:t>
            </a:r>
            <a:r>
              <a:rPr lang="en-US" altLang="zh-CN"/>
              <a:t>where['id']=array(array('between','1,10'),array('in','2,5'));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$where['login_num']=array('gt',100);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$map['_logic']='or';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$map['_complex']=$where;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$map['username']=array('like','%e%');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dump(M('Admin')-&gt;field('id,username,login_num')-&gt;where($map</a:t>
            </a:r>
            <a:r>
              <a:rPr lang="en-US" altLang="zh-CN" smtClean="0"/>
              <a:t>)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		-&gt;</a:t>
            </a:r>
            <a:r>
              <a:rPr lang="en-US" altLang="zh-CN"/>
              <a:t>fetchSql()-&gt;select());</a:t>
            </a:r>
            <a:endParaRPr lang="en-US" altLang="zh-CN"/>
          </a:p>
          <a:p>
            <a:r>
              <a:rPr lang="en-US" altLang="zh-CN"/>
              <a:t>TP5.1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$login_num=100;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Admin::where('id', 'in', [5, 15, 50])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    -&gt;where('id', 'between', '10,100')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    -&gt;whereOr('username', 'like', '%a%')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    -&gt;where(function ($</a:t>
            </a:r>
            <a:r>
              <a:rPr lang="en-US" altLang="zh-CN" smtClean="0"/>
              <a:t>query) </a:t>
            </a:r>
            <a:r>
              <a:rPr lang="en-US" altLang="zh-CN"/>
              <a:t>use($login_num)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            $query-&gt;</a:t>
            </a:r>
            <a:r>
              <a:rPr lang="en-US" altLang="zh-CN" smtClean="0"/>
              <a:t>whereOr(login_num', </a:t>
            </a:r>
            <a:r>
              <a:rPr lang="en-US" altLang="zh-CN"/>
              <a:t>'&gt;',$login_num</a:t>
            </a:r>
            <a:r>
              <a:rPr lang="en-US" altLang="zh-CN" smtClean="0"/>
              <a:t>);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            </a:t>
            </a:r>
            <a:r>
              <a:rPr lang="en-US" altLang="zh-CN"/>
              <a:t>})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mtClean="0">
                <a:sym typeface="+mn-ea"/>
              </a:rPr>
              <a:t>	      -&gt;</a:t>
            </a:r>
            <a:r>
              <a:rPr lang="en-US" altLang="zh-CN">
                <a:sym typeface="+mn-ea"/>
              </a:rPr>
              <a:t>fetchSql()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    -&gt;select();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7590" y="3152775"/>
            <a:ext cx="3404235" cy="3106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TP3.2</a:t>
            </a:r>
            <a:r>
              <a:rPr lang="zh-CN" altLang="en-US"/>
              <a:t>多表查询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671695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/>
              <a:t>方法一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M()-&gt;table('yh_goods as g')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-&gt;join('yh_category as c on g.cid=c.id')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-&gt;field('g.id,goodsname,catename')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-&gt;select()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</a:t>
            </a:r>
            <a:endParaRPr lang="zh-CN" altLang="en-US"/>
          </a:p>
          <a:p>
            <a:r>
              <a:rPr lang="zh-CN" altLang="en-US"/>
              <a:t>方法二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M('Goods')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-&gt;alias('g')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-&gt;join('__CATEGORY__ as c on </a:t>
            </a:r>
            <a:r>
              <a:rPr lang="zh-CN" altLang="en-US" smtClean="0"/>
              <a:t>g.cid=c.id','left')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-&gt;field('g.id,goodsname,catename</a:t>
            </a:r>
            <a:r>
              <a:rPr lang="zh-CN" altLang="en-US" smtClean="0"/>
              <a:t>')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-&gt;select()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TP5.1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4351338"/>
          </a:xfrm>
        </p:spPr>
        <p:txBody>
          <a:bodyPr/>
          <a:lstStyle/>
          <a:p>
            <a:r>
              <a:rPr lang="zh-CN" altLang="en-US"/>
              <a:t>方法</a:t>
            </a:r>
            <a:r>
              <a:rPr lang="zh-CN" altLang="en-US" smtClean="0"/>
              <a:t>一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Db::table('yh_goods g')</a:t>
            </a:r>
            <a:br>
              <a:rPr lang="en-US" altLang="zh-CN" smtClean="0"/>
            </a:br>
            <a:r>
              <a:rPr lang="en-US" altLang="zh-CN" smtClean="0"/>
              <a:t>    -&gt;join('yh_category c','g.cid = c.id')</a:t>
            </a:r>
            <a:br>
              <a:rPr lang="en-US" altLang="zh-CN" smtClean="0"/>
            </a:br>
            <a:r>
              <a:rPr lang="en-US" altLang="zh-CN" smtClean="0"/>
              <a:t>    -&gt;field('g.id,goodsname,catename')</a:t>
            </a:r>
            <a:br>
              <a:rPr lang="en-US" altLang="zh-CN" smtClean="0"/>
            </a:br>
            <a:r>
              <a:rPr lang="en-US" altLang="zh-CN" smtClean="0"/>
              <a:t>    -&gt;select()</a:t>
            </a: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r>
              <a:rPr lang="zh-CN" altLang="en-US" smtClean="0"/>
              <a:t>方法二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Goods::alias('g')</a:t>
            </a:r>
            <a:br>
              <a:rPr lang="en-US" altLang="zh-CN" smtClean="0"/>
            </a:br>
            <a:r>
              <a:rPr lang="en-US" altLang="zh-CN" smtClean="0"/>
              <a:t>    -&gt;join('yh_category c','g.cid = c.id','left')</a:t>
            </a:r>
            <a:br>
              <a:rPr lang="en-US" altLang="zh-CN" smtClean="0"/>
            </a:br>
            <a:r>
              <a:rPr lang="en-US" altLang="zh-CN" smtClean="0"/>
              <a:t>    -&gt;field('g.id,goodsname,catename')</a:t>
            </a:r>
            <a:br>
              <a:rPr lang="en-US" altLang="zh-CN" smtClean="0"/>
            </a:br>
            <a:r>
              <a:rPr lang="en-US" altLang="zh-CN" smtClean="0"/>
              <a:t>    -&gt;select();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连接数据库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创建模型</a:t>
            </a:r>
            <a:endParaRPr kumimoji="1" lang="en-US" alt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TP3.2</a:t>
            </a:r>
            <a:r>
              <a:rPr lang="zh-CN" altLang="en-US" smtClean="0"/>
              <a:t>连接数据库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864"/>
            <a:ext cx="10515600" cy="4585311"/>
          </a:xfrm>
        </p:spPr>
        <p:txBody>
          <a:bodyPr>
            <a:norm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Common</a:t>
            </a:r>
            <a:r>
              <a:rPr lang="zh-CN" altLang="en-US" smtClean="0"/>
              <a:t>模块的</a:t>
            </a:r>
            <a:r>
              <a:rPr lang="en-US" altLang="zh-CN" smtClean="0"/>
              <a:t>config.php</a:t>
            </a:r>
            <a:r>
              <a:rPr lang="zh-CN" altLang="en-US" smtClean="0"/>
              <a:t>文件中配置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数据库配置信息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'DB_TYPE' =&gt; 'mysql', // </a:t>
            </a:r>
            <a:r>
              <a:rPr lang="zh-CN" altLang="en-US" smtClean="0"/>
              <a:t>数据库类型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'DB_HOST' =&gt; '127.0.0.1', // </a:t>
            </a:r>
            <a:r>
              <a:rPr lang="zh-CN" altLang="en-US" smtClean="0"/>
              <a:t>服务器地址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'DB_NAME' =&gt; 'yhshop', // </a:t>
            </a:r>
            <a:r>
              <a:rPr lang="zh-CN" altLang="en-US" smtClean="0"/>
              <a:t>数据库名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'DB_USER' =&gt; 'root', // </a:t>
            </a:r>
            <a:r>
              <a:rPr lang="zh-CN" altLang="en-US" smtClean="0"/>
              <a:t>用户名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'DB_PWD' =&gt; 'root', // </a:t>
            </a:r>
            <a:r>
              <a:rPr lang="zh-CN" altLang="en-US" smtClean="0"/>
              <a:t>密码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'DB_PORT' =&gt; 3306, // </a:t>
            </a:r>
            <a:r>
              <a:rPr lang="zh-CN" altLang="en-US" smtClean="0"/>
              <a:t>端口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'DB_PREFIX' =&gt; 'yh_', // </a:t>
            </a:r>
            <a:r>
              <a:rPr lang="zh-CN" altLang="en-US" smtClean="0"/>
              <a:t>数据库表前缀 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'DB_CHARSET'=&gt; 'utf8', // </a:t>
            </a:r>
            <a:r>
              <a:rPr lang="zh-CN" altLang="en-US" smtClean="0"/>
              <a:t>字符集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连接数据库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5436"/>
            <a:ext cx="10515600" cy="55670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修改</a:t>
            </a:r>
            <a:r>
              <a:rPr lang="en-US" altLang="zh-CN" smtClean="0"/>
              <a:t>config</a:t>
            </a:r>
            <a:r>
              <a:rPr lang="zh-CN" altLang="en-US" smtClean="0"/>
              <a:t>目录下的</a:t>
            </a:r>
            <a:r>
              <a:rPr lang="en-US" altLang="zh-CN" smtClean="0"/>
              <a:t>database.php</a:t>
            </a:r>
            <a:r>
              <a:rPr lang="zh-CN" altLang="en-US" smtClean="0"/>
              <a:t>文件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r>
              <a:rPr lang="zh-CN" altLang="en-US" smtClean="0"/>
              <a:t>在项目根目下新建</a:t>
            </a:r>
            <a:r>
              <a:rPr lang="en-US" altLang="zh-CN" smtClean="0"/>
              <a:t>.env</a:t>
            </a:r>
            <a:r>
              <a:rPr lang="zh-CN" altLang="en-US" smtClean="0"/>
              <a:t>文件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4388" y="1360908"/>
            <a:ext cx="4038038" cy="407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2184" y="4424876"/>
            <a:ext cx="23241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TP3.2</a:t>
            </a:r>
            <a:r>
              <a:rPr lang="zh-CN" altLang="en-US" smtClean="0"/>
              <a:t>创建模型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865"/>
            <a:ext cx="10515600" cy="495286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mtClean="0"/>
              <a:t>在模块</a:t>
            </a:r>
            <a:r>
              <a:rPr lang="en-US" altLang="zh-CN" smtClean="0"/>
              <a:t>Model</a:t>
            </a:r>
            <a:r>
              <a:rPr lang="zh-CN" altLang="en-US" smtClean="0"/>
              <a:t>目录下创建模型文件：</a:t>
            </a:r>
            <a:r>
              <a:rPr lang="en-US" altLang="zh-CN" smtClean="0"/>
              <a:t>GoodsModel.class.php</a:t>
            </a:r>
            <a:endParaRPr lang="en-US" altLang="zh-CN" smtClean="0"/>
          </a:p>
          <a:p>
            <a:r>
              <a:rPr lang="zh-CN" altLang="en-US" smtClean="0"/>
              <a:t>模型名称采用大驼峰书写并以</a:t>
            </a:r>
            <a:r>
              <a:rPr lang="en-US" altLang="zh-CN" smtClean="0"/>
              <a:t>Controller</a:t>
            </a:r>
            <a:r>
              <a:rPr lang="zh-CN" altLang="en-US" smtClean="0"/>
              <a:t>为后缀</a:t>
            </a:r>
            <a:endParaRPr lang="en-US" altLang="zh-CN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000" smtClean="0"/>
              <a:t>&lt;?php</a:t>
            </a:r>
            <a:br>
              <a:rPr lang="en-US" altLang="zh-CN" sz="2000" smtClean="0"/>
            </a:br>
            <a:r>
              <a:rPr lang="en-US" altLang="zh-CN" sz="2000" smtClean="0"/>
              <a:t>namespace Home\Model;</a:t>
            </a:r>
            <a:br>
              <a:rPr lang="en-US" altLang="zh-CN" sz="2000" smtClean="0"/>
            </a:br>
            <a:r>
              <a:rPr lang="en-US" altLang="zh-CN" sz="2000" smtClean="0"/>
              <a:t>use Think\Model;</a:t>
            </a:r>
            <a:br>
              <a:rPr lang="en-US" altLang="zh-CN" sz="2000" smtClean="0"/>
            </a:br>
            <a:r>
              <a:rPr lang="en-US" altLang="zh-CN" sz="2000" smtClean="0"/>
              <a:t>class GoodsModel extends Model {</a:t>
            </a:r>
            <a:br>
              <a:rPr lang="en-US" altLang="zh-CN" sz="2000" smtClean="0"/>
            </a:br>
            <a:r>
              <a:rPr lang="en-US" altLang="zh-CN" sz="2000" smtClean="0"/>
              <a:t>    //</a:t>
            </a:r>
            <a:r>
              <a:rPr lang="zh-CN" altLang="en-US" sz="2000" smtClean="0"/>
              <a:t>指定表前缀，如果和配置文件中一致则无需指定</a:t>
            </a:r>
            <a:br>
              <a:rPr lang="zh-CN" altLang="en-US" sz="2000" smtClean="0"/>
            </a:br>
            <a:r>
              <a:rPr lang="zh-CN" altLang="en-US" sz="2000" smtClean="0"/>
              <a:t>    </a:t>
            </a:r>
            <a:r>
              <a:rPr lang="en-US" altLang="zh-CN" sz="2000" smtClean="0"/>
              <a:t>protected $tablePrefix = 'yh_';</a:t>
            </a:r>
            <a:br>
              <a:rPr lang="en-US" altLang="zh-CN" sz="2000" smtClean="0"/>
            </a:br>
            <a:r>
              <a:rPr lang="en-US" altLang="zh-CN" sz="2000" smtClean="0"/>
              <a:t>    //</a:t>
            </a:r>
            <a:r>
              <a:rPr lang="zh-CN" altLang="en-US" sz="2000" smtClean="0"/>
              <a:t>指定表名</a:t>
            </a:r>
            <a:r>
              <a:rPr lang="en-US" altLang="zh-CN" sz="2000" smtClean="0"/>
              <a:t>,</a:t>
            </a:r>
            <a:r>
              <a:rPr lang="zh-CN" altLang="en-US" sz="2000" smtClean="0"/>
              <a:t>一般情况下默认和模型名称相同</a:t>
            </a:r>
            <a:br>
              <a:rPr lang="zh-CN" altLang="en-US" sz="2000" smtClean="0"/>
            </a:br>
            <a:r>
              <a:rPr lang="zh-CN" altLang="en-US" sz="2000" smtClean="0"/>
              <a:t>    </a:t>
            </a:r>
            <a:r>
              <a:rPr lang="en-US" altLang="zh-CN" sz="2000" smtClean="0"/>
              <a:t>protected $tableName = 'goods';</a:t>
            </a:r>
            <a:br>
              <a:rPr lang="en-US" altLang="zh-CN" sz="2000" smtClean="0"/>
            </a:br>
            <a:r>
              <a:rPr lang="en-US" altLang="zh-CN" sz="2000" smtClean="0"/>
              <a:t>    //</a:t>
            </a:r>
            <a:r>
              <a:rPr lang="zh-CN" altLang="en-US" sz="2000" smtClean="0"/>
              <a:t>同时指定表前缀和表名</a:t>
            </a:r>
            <a:br>
              <a:rPr lang="zh-CN" altLang="en-US" sz="2000" smtClean="0"/>
            </a:br>
            <a:r>
              <a:rPr lang="zh-CN" altLang="en-US" sz="2000" smtClean="0"/>
              <a:t>    </a:t>
            </a:r>
            <a:r>
              <a:rPr lang="en-US" altLang="zh-CN" sz="2000" smtClean="0"/>
              <a:t>protected $trueTableName = 'yh_goods';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创建模型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php think make:model </a:t>
            </a:r>
            <a:r>
              <a:rPr lang="zh-CN" altLang="en-US" smtClean="0"/>
              <a:t>模块名称</a:t>
            </a:r>
            <a:r>
              <a:rPr lang="en-US" altLang="zh-CN" smtClean="0"/>
              <a:t>/</a:t>
            </a:r>
            <a:r>
              <a:rPr lang="zh-CN" altLang="en-US" smtClean="0"/>
              <a:t>模型名称</a:t>
            </a:r>
            <a:endParaRPr lang="en-US" altLang="zh-CN" smtClean="0"/>
          </a:p>
          <a:p>
            <a:pPr lvl="1"/>
            <a:r>
              <a:rPr lang="en-US" altLang="zh-CN" smtClean="0"/>
              <a:t>php think make:model index/Goods</a:t>
            </a:r>
            <a:endParaRPr lang="en-US" altLang="zh-CN" smtClean="0"/>
          </a:p>
          <a:p>
            <a:pPr lvl="2"/>
            <a:r>
              <a:rPr lang="en-US" altLang="zh-CN" smtClean="0"/>
              <a:t>namespace app\index\model;</a:t>
            </a:r>
            <a:br>
              <a:rPr lang="en-US" altLang="zh-CN" smtClean="0"/>
            </a:br>
            <a:br>
              <a:rPr lang="en-US" altLang="zh-CN" smtClean="0"/>
            </a:br>
            <a:r>
              <a:rPr lang="en-US" altLang="zh-CN" smtClean="0"/>
              <a:t>use think\Model;</a:t>
            </a:r>
            <a:br>
              <a:rPr lang="en-US" altLang="zh-CN" smtClean="0"/>
            </a:br>
            <a:br>
              <a:rPr lang="en-US" altLang="zh-CN" smtClean="0"/>
            </a:br>
            <a:r>
              <a:rPr lang="en-US" altLang="zh-CN" smtClean="0"/>
              <a:t>class Goods extends Model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// </a:t>
            </a:r>
            <a:r>
              <a:rPr lang="zh-CN" altLang="en-US" smtClean="0"/>
              <a:t>设置当前模型对应的完整数据表名称</a:t>
            </a:r>
            <a:br>
              <a:rPr lang="zh-CN" altLang="en-US" smtClean="0"/>
            </a:br>
            <a:r>
              <a:rPr lang="zh-CN" altLang="en-US" smtClean="0"/>
              <a:t>    </a:t>
            </a:r>
            <a:r>
              <a:rPr lang="en-US" altLang="zh-CN" smtClean="0"/>
              <a:t>protected $table = 'think_user';</a:t>
            </a:r>
            <a:br>
              <a:rPr lang="en-US" altLang="zh-CN" smtClean="0"/>
            </a:br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46"/>
            <a:ext cx="10515600" cy="1165926"/>
          </a:xfrm>
        </p:spPr>
        <p:txBody>
          <a:bodyPr/>
          <a:lstStyle/>
          <a:p>
            <a:r>
              <a:rPr lang="en-US" altLang="zh-CN" smtClean="0"/>
              <a:t>CURD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3454"/>
            <a:ext cx="10798175" cy="5624569"/>
          </a:xfrm>
        </p:spPr>
        <p:txBody>
          <a:bodyPr>
            <a:normAutofit fontScale="67500" lnSpcReduction="20000"/>
          </a:bodyPr>
          <a:lstStyle/>
          <a:p>
            <a:r>
              <a:rPr lang="en-US" altLang="zh-CN" smtClean="0"/>
              <a:t>TP3.2</a:t>
            </a:r>
            <a:endParaRPr lang="en-US" altLang="zh-CN" smtClean="0"/>
          </a:p>
          <a:p>
            <a:pPr lvl="1"/>
            <a:r>
              <a:rPr lang="en-US" altLang="zh-CN" smtClean="0"/>
              <a:t>D('Goods');</a:t>
            </a:r>
            <a:endParaRPr lang="en-US" altLang="zh-CN" smtClean="0"/>
          </a:p>
          <a:p>
            <a:pPr lvl="2"/>
            <a:r>
              <a:rPr lang="zh-CN" altLang="en-US" smtClean="0"/>
              <a:t>相当于 </a:t>
            </a:r>
            <a:r>
              <a:rPr lang="en-US" altLang="zh-CN" smtClean="0"/>
              <a:t>new \Home\Model\GoodsModel();</a:t>
            </a:r>
            <a:endParaRPr lang="en-US" altLang="zh-CN" smtClean="0"/>
          </a:p>
          <a:p>
            <a:pPr lvl="1"/>
            <a:r>
              <a:rPr lang="en-US" altLang="zh-CN" smtClean="0"/>
              <a:t>M('Goods')</a:t>
            </a:r>
            <a:endParaRPr lang="en-US" altLang="zh-CN" smtClean="0"/>
          </a:p>
          <a:p>
            <a:pPr lvl="2"/>
            <a:r>
              <a:rPr lang="zh-CN" altLang="en-US" smtClean="0"/>
              <a:t>和用法 </a:t>
            </a:r>
            <a:r>
              <a:rPr lang="en-US" altLang="zh-CN" smtClean="0"/>
              <a:t>new \Think\Model('Goods')</a:t>
            </a:r>
            <a:r>
              <a:rPr lang="zh-CN" altLang="en-US" smtClean="0"/>
              <a:t>一样，无需创建</a:t>
            </a:r>
            <a:r>
              <a:rPr lang="en-US" altLang="zh-CN" smtClean="0"/>
              <a:t>GOODS</a:t>
            </a:r>
            <a:r>
              <a:rPr lang="zh-CN" altLang="en-US" smtClean="0"/>
              <a:t>模型文件</a:t>
            </a:r>
            <a:endParaRPr lang="en-US" altLang="zh-CN" smtClean="0"/>
          </a:p>
          <a:p>
            <a:pPr lvl="1"/>
            <a:r>
              <a:rPr lang="en-US" altLang="zh-CN" smtClean="0"/>
              <a:t>M()</a:t>
            </a:r>
            <a:endParaRPr lang="en-US" altLang="zh-CN" smtClean="0"/>
          </a:p>
          <a:p>
            <a:pPr lvl="2"/>
            <a:r>
              <a:rPr lang="zh-CN" altLang="en-US" smtClean="0"/>
              <a:t>实例出的对象为空模型</a:t>
            </a:r>
            <a:r>
              <a:rPr lang="en-US" altLang="zh-CN" smtClean="0"/>
              <a:t>,</a:t>
            </a:r>
            <a:r>
              <a:rPr lang="zh-CN" altLang="en-US" smtClean="0"/>
              <a:t>可以用来作原生的</a:t>
            </a:r>
            <a:r>
              <a:rPr lang="en-US" altLang="zh-CN" smtClean="0"/>
              <a:t>SQL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lvl="2"/>
            <a:r>
              <a:rPr lang="en-US" altLang="zh-CN" smtClean="0"/>
              <a:t>M()-&gt;query("select * from yh_admin where id&gt;5 and active=1");</a:t>
            </a:r>
            <a:endParaRPr lang="en-US" altLang="zh-CN" smtClean="0"/>
          </a:p>
          <a:p>
            <a:pPr lvl="2"/>
            <a:r>
              <a:rPr lang="en-US" altLang="zh-CN" smtClean="0"/>
              <a:t>M()-&gt;execute("update yh_admin set login_num=login_num+100 where active=1");</a:t>
            </a:r>
            <a:endParaRPr lang="en-US" altLang="zh-CN" smtClean="0"/>
          </a:p>
          <a:p>
            <a:pPr lvl="2"/>
            <a:r>
              <a:rPr lang="en-US" altLang="zh-CN" smtClean="0"/>
              <a:t>query</a:t>
            </a:r>
            <a:r>
              <a:rPr lang="zh-CN" altLang="en-US" smtClean="0"/>
              <a:t>方法用于查询操作，</a:t>
            </a:r>
            <a:r>
              <a:rPr lang="en-US" altLang="zh-CN" smtClean="0"/>
              <a:t>execute</a:t>
            </a:r>
            <a:r>
              <a:rPr lang="zh-CN" altLang="en-US" smtClean="0"/>
              <a:t>方法用于增删改操作</a:t>
            </a:r>
            <a:endParaRPr lang="en-US" altLang="zh-CN" smtClean="0"/>
          </a:p>
          <a:p>
            <a:r>
              <a:rPr lang="en-US" altLang="zh-CN" smtClean="0"/>
              <a:t>TP5.1</a:t>
            </a:r>
            <a:endParaRPr lang="en-US" altLang="zh-CN" smtClean="0"/>
          </a:p>
          <a:p>
            <a:pPr lvl="1"/>
            <a:r>
              <a:rPr lang="en-US" altLang="zh-CN" smtClean="0"/>
              <a:t>ORM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lvl="2"/>
            <a:r>
              <a:rPr lang="en-US" altLang="zh-CN" smtClean="0"/>
              <a:t>use app\index\model\Goods;</a:t>
            </a:r>
            <a:endParaRPr lang="en-US" altLang="zh-CN" smtClean="0"/>
          </a:p>
          <a:p>
            <a:pPr lvl="2"/>
            <a:r>
              <a:rPr lang="en-US" altLang="zh-CN" smtClean="0"/>
              <a:t>Goods ::where('id','&gt;',10)-&gt;select() ;</a:t>
            </a:r>
            <a:endParaRPr lang="en-US" altLang="zh-CN" smtClean="0"/>
          </a:p>
          <a:p>
            <a:pPr lvl="1"/>
            <a:r>
              <a:rPr lang="zh-CN" altLang="en-US" smtClean="0"/>
              <a:t>查询构造器操作</a:t>
            </a:r>
            <a:endParaRPr lang="en-US" altLang="zh-CN" smtClean="0"/>
          </a:p>
          <a:p>
            <a:pPr lvl="2"/>
            <a:r>
              <a:rPr lang="en-US" altLang="zh-CN" smtClean="0"/>
              <a:t>use Think\Db;</a:t>
            </a:r>
            <a:endParaRPr lang="en-US" altLang="zh-CN" smtClean="0"/>
          </a:p>
          <a:p>
            <a:pPr lvl="2"/>
            <a:r>
              <a:rPr lang="en-US" altLang="zh-CN" smtClean="0"/>
              <a:t>Db::name('goods')-&gt;where('id','&gt;',10)-&gt;select();</a:t>
            </a:r>
            <a:endParaRPr lang="en-US" altLang="zh-CN" smtClean="0"/>
          </a:p>
          <a:p>
            <a:pPr lvl="2"/>
            <a:r>
              <a:rPr lang="en-US" altLang="zh-CN" smtClean="0"/>
              <a:t>Db::table('yh_goods')-&gt;where('id','&gt;',10)-&gt;select();</a:t>
            </a:r>
            <a:endParaRPr lang="en-US" altLang="zh-CN" smtClean="0"/>
          </a:p>
          <a:p>
            <a:pPr lvl="1"/>
            <a:r>
              <a:rPr lang="zh-CN" altLang="en-US" smtClean="0"/>
              <a:t>原生</a:t>
            </a:r>
            <a:r>
              <a:rPr lang="en-US" altLang="zh-CN" smtClean="0"/>
              <a:t>SQL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lvl="2"/>
            <a:r>
              <a:rPr lang="en-US" altLang="zh-CN" smtClean="0"/>
              <a:t>use Think\Db;</a:t>
            </a:r>
            <a:endParaRPr lang="en-US" altLang="zh-CN" smtClean="0"/>
          </a:p>
          <a:p>
            <a:pPr lvl="2"/>
            <a:r>
              <a:rPr lang="en-US" altLang="zh-CN" smtClean="0"/>
              <a:t>Db::query("select * from yh_admin where id&gt;? and active=?",[5,1])</a:t>
            </a:r>
            <a:endParaRPr lang="en-US" altLang="zh-CN" smtClean="0"/>
          </a:p>
          <a:p>
            <a:pPr lvl="2"/>
            <a:r>
              <a:rPr lang="en-US" altLang="zh-CN" smtClean="0"/>
              <a:t>Db::execute("update yh_admin set login_num=login_num+? where active=?",[100,1])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770755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smtClean="0"/>
              <a:t>准备数据</a:t>
            </a:r>
            <a:endParaRPr lang="en-US" altLang="zh-CN" smtClean="0"/>
          </a:p>
          <a:p>
            <a:pPr lvl="1"/>
            <a:r>
              <a:rPr lang="en-US" altLang="zh-CN" smtClean="0"/>
              <a:t>$data['username'] = 'thinkphp';</a:t>
            </a:r>
            <a:endParaRPr lang="en-US" altLang="zh-CN" smtClean="0"/>
          </a:p>
          <a:p>
            <a:pPr lvl="1"/>
            <a:r>
              <a:rPr lang="en-US" altLang="zh-CN" smtClean="0"/>
              <a:t>$data['password'] = md5(123);</a:t>
            </a:r>
            <a:endParaRPr lang="en-US" altLang="zh-CN" smtClean="0"/>
          </a:p>
          <a:p>
            <a:r>
              <a:rPr lang="en-US" altLang="zh-CN" smtClean="0"/>
              <a:t>TP3.2</a:t>
            </a:r>
            <a:endParaRPr lang="en-US" altLang="zh-CN" smtClean="0"/>
          </a:p>
          <a:p>
            <a:pPr lvl="1"/>
            <a:r>
              <a:rPr lang="en-US" altLang="zh-CN" smtClean="0"/>
              <a:t>M('Admin') -&gt;</a:t>
            </a:r>
            <a:r>
              <a:rPr lang="en-US" altLang="zh-CN" b="1" smtClean="0">
                <a:solidFill>
                  <a:srgbClr val="FF0000"/>
                </a:solidFill>
              </a:rPr>
              <a:t>add(</a:t>
            </a:r>
            <a:r>
              <a:rPr lang="en-US" altLang="zh-CN" smtClean="0"/>
              <a:t>$data</a:t>
            </a:r>
            <a:r>
              <a:rPr lang="en-US" altLang="zh-CN" b="1" smtClean="0">
                <a:solidFill>
                  <a:srgbClr val="FF0000"/>
                </a:solidFill>
              </a:rPr>
              <a:t>);   //</a:t>
            </a:r>
            <a:r>
              <a:rPr lang="zh-CN" altLang="en-US" b="1" smtClean="0">
                <a:solidFill>
                  <a:srgbClr val="FF0000"/>
                </a:solidFill>
              </a:rPr>
              <a:t>返回记录主键</a:t>
            </a:r>
            <a:r>
              <a:rPr lang="en-US" altLang="zh-CN" b="1" smtClean="0">
                <a:solidFill>
                  <a:srgbClr val="FF0000"/>
                </a:solidFill>
              </a:rPr>
              <a:t>id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smtClean="0"/>
              <a:t>TP5.1</a:t>
            </a:r>
            <a:endParaRPr lang="en-US" altLang="zh-CN" smtClean="0"/>
          </a:p>
          <a:p>
            <a:pPr lvl="1"/>
            <a:r>
              <a:rPr lang="zh-CN" altLang="zh-CN" smtClean="0"/>
              <a:t>查询构造器</a:t>
            </a:r>
            <a:endParaRPr lang="en-US" altLang="zh-CN" smtClean="0"/>
          </a:p>
          <a:p>
            <a:pPr lvl="2"/>
            <a:r>
              <a:rPr lang="en-US" altLang="zh-CN" smtClean="0"/>
              <a:t>DB::name('admin')-&gt;</a:t>
            </a:r>
            <a:r>
              <a:rPr lang="en-US" altLang="zh-CN" b="1" smtClean="0">
                <a:solidFill>
                  <a:srgbClr val="FF0000"/>
                </a:solidFill>
              </a:rPr>
              <a:t>insert</a:t>
            </a:r>
            <a:r>
              <a:rPr lang="en-US" altLang="zh-CN" smtClean="0"/>
              <a:t>($data);  //</a:t>
            </a:r>
            <a:r>
              <a:rPr lang="zh-CN" altLang="en-US" smtClean="0"/>
              <a:t>返回添加成功的条数</a:t>
            </a:r>
            <a:endParaRPr lang="en-US" altLang="zh-CN" smtClean="0"/>
          </a:p>
          <a:p>
            <a:pPr lvl="2"/>
            <a:r>
              <a:rPr lang="en-US" altLang="zh-CN" smtClean="0"/>
              <a:t>DB::name('admin')-&gt;</a:t>
            </a:r>
            <a:r>
              <a:rPr lang="en-US" altLang="zh-CN" b="1" smtClean="0">
                <a:solidFill>
                  <a:srgbClr val="FF0000"/>
                </a:solidFill>
              </a:rPr>
              <a:t> insertGetId</a:t>
            </a:r>
            <a:r>
              <a:rPr lang="en-US" altLang="zh-CN" smtClean="0"/>
              <a:t>($data) //</a:t>
            </a:r>
            <a:r>
              <a:rPr lang="zh-CN" altLang="en-US" smtClean="0"/>
              <a:t>返回记录的主键</a:t>
            </a:r>
            <a:r>
              <a:rPr lang="en-US" altLang="zh-CN" smtClean="0"/>
              <a:t>id</a:t>
            </a:r>
            <a:endParaRPr lang="en-US" altLang="zh-CN" smtClean="0"/>
          </a:p>
          <a:p>
            <a:pPr lvl="1"/>
            <a:r>
              <a:rPr lang="en-US" altLang="zh-CN" sz="2400" smtClean="0"/>
              <a:t>ORM</a:t>
            </a:r>
            <a:endParaRPr lang="en-US" altLang="zh-CN" sz="2400" smtClean="0"/>
          </a:p>
          <a:p>
            <a:pPr lvl="2"/>
            <a:r>
              <a:rPr lang="en-US" altLang="zh-CN" smtClean="0"/>
              <a:t> $admin=new Admin;</a:t>
            </a:r>
            <a:endParaRPr lang="en-US" altLang="zh-CN" smtClean="0"/>
          </a:p>
          <a:p>
            <a:pPr lvl="2"/>
            <a:r>
              <a:rPr lang="en-US" altLang="zh-CN" smtClean="0"/>
              <a:t>  $admin-&gt;save($data);  //</a:t>
            </a:r>
            <a:r>
              <a:rPr lang="zh-CN" altLang="en-US" smtClean="0"/>
              <a:t>返回布尔值</a:t>
            </a:r>
            <a:endParaRPr lang="en-US" altLang="zh-CN" smtClean="0"/>
          </a:p>
          <a:p>
            <a:pPr lvl="2"/>
            <a:r>
              <a:rPr lang="en-US" altLang="zh-CN" smtClean="0"/>
              <a:t>  $admin-&gt;id;  //</a:t>
            </a:r>
            <a:r>
              <a:rPr lang="zh-CN" altLang="en-US" smtClean="0"/>
              <a:t>获取主键</a:t>
            </a:r>
            <a:r>
              <a:rPr lang="en-US" altLang="zh-CN" smtClean="0"/>
              <a:t>id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"/>
            <a:ext cx="10515600" cy="916940"/>
          </a:xfrm>
        </p:spPr>
        <p:txBody>
          <a:bodyPr/>
          <a:lstStyle/>
          <a:p>
            <a:r>
              <a:rPr lang="zh-CN" altLang="en-US" smtClean="0"/>
              <a:t>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7075"/>
            <a:ext cx="10515600" cy="5798820"/>
          </a:xfrm>
        </p:spPr>
        <p:txBody>
          <a:bodyPr>
            <a:normAutofit fontScale="97500"/>
          </a:bodyPr>
          <a:lstStyle/>
          <a:p>
            <a:r>
              <a:rPr lang="en-US" altLang="zh-CN" smtClean="0"/>
              <a:t>TP3.2</a:t>
            </a:r>
            <a:endParaRPr lang="en-US" altLang="zh-CN" smtClean="0"/>
          </a:p>
          <a:p>
            <a:pPr lvl="1"/>
            <a:r>
              <a:rPr lang="en-US" altLang="zh-CN" smtClean="0"/>
              <a:t>M('admin') -&gt; where('id&gt;5')-&gt;delete(); //</a:t>
            </a:r>
            <a:r>
              <a:rPr lang="zh-CN" altLang="en-US" smtClean="0"/>
              <a:t>返回删除的记录数</a:t>
            </a:r>
            <a:endParaRPr lang="en-US" altLang="zh-CN" smtClean="0"/>
          </a:p>
          <a:p>
            <a:pPr lvl="1"/>
            <a:r>
              <a:rPr lang="en-US" altLang="zh-CN" smtClean="0"/>
              <a:t>M('user') -&gt; delete(5); //</a:t>
            </a:r>
            <a:r>
              <a:rPr lang="zh-CN" altLang="en-US" smtClean="0"/>
              <a:t>可以根据主键</a:t>
            </a:r>
            <a:r>
              <a:rPr lang="en-US" altLang="zh-CN" smtClean="0"/>
              <a:t>id</a:t>
            </a:r>
            <a:r>
              <a:rPr lang="zh-CN" altLang="en-US" smtClean="0"/>
              <a:t>值直接删除</a:t>
            </a:r>
            <a:endParaRPr lang="en-US" altLang="zh-CN" smtClean="0"/>
          </a:p>
          <a:p>
            <a:r>
              <a:rPr lang="en-US" altLang="zh-CN" smtClean="0"/>
              <a:t>TP5.1</a:t>
            </a:r>
            <a:endParaRPr lang="en-US" altLang="zh-CN" smtClean="0"/>
          </a:p>
          <a:p>
            <a:pPr lvl="1"/>
            <a:r>
              <a:rPr lang="zh-CN" altLang="en-US" sz="2400" smtClean="0"/>
              <a:t>查询构造器</a:t>
            </a:r>
            <a:endParaRPr lang="en-US" altLang="zh-CN" smtClean="0"/>
          </a:p>
          <a:p>
            <a:pPr lvl="2"/>
            <a:r>
              <a:rPr lang="zh-CN" altLang="en-US" smtClean="0"/>
              <a:t>根据主键删除 </a:t>
            </a:r>
            <a:endParaRPr lang="en-US" altLang="zh-CN" smtClean="0"/>
          </a:p>
          <a:p>
            <a:pPr lvl="3"/>
            <a:r>
              <a:rPr lang="en-US" altLang="zh-CN" smtClean="0"/>
              <a:t>Db::table('yh_admin')-&gt;delete(1);</a:t>
            </a:r>
            <a:endParaRPr lang="en-US" altLang="zh-CN" smtClean="0"/>
          </a:p>
          <a:p>
            <a:pPr lvl="3"/>
            <a:r>
              <a:rPr lang="en-US" altLang="zh-CN" smtClean="0"/>
              <a:t>Db::table('yh_admin')-&gt;delete([1,2,3]); </a:t>
            </a:r>
            <a:endParaRPr lang="en-US" altLang="zh-CN" smtClean="0"/>
          </a:p>
          <a:p>
            <a:pPr lvl="2"/>
            <a:r>
              <a:rPr lang="zh-CN" altLang="en-US" smtClean="0"/>
              <a:t>条件删除 </a:t>
            </a:r>
            <a:endParaRPr lang="en-US" altLang="zh-CN" smtClean="0"/>
          </a:p>
          <a:p>
            <a:pPr lvl="3"/>
            <a:r>
              <a:rPr lang="en-US" altLang="zh-CN" smtClean="0"/>
              <a:t>Db::table('yh_admin')-&gt;where('id','&lt;',10)-&gt;delete();</a:t>
            </a:r>
            <a:endParaRPr lang="en-US" altLang="zh-CN" smtClean="0"/>
          </a:p>
          <a:p>
            <a:pPr lvl="1"/>
            <a:r>
              <a:rPr lang="en-US" altLang="zh-CN"/>
              <a:t>ORM</a:t>
            </a:r>
            <a:endParaRPr lang="en-US" altLang="zh-CN"/>
          </a:p>
          <a:p>
            <a:pPr lvl="2"/>
            <a:r>
              <a:rPr lang="zh-CN" altLang="en-US"/>
              <a:t>根据主键删除</a:t>
            </a:r>
            <a:endParaRPr lang="zh-CN" altLang="en-US"/>
          </a:p>
          <a:p>
            <a:pPr lvl="3"/>
            <a:r>
              <a:rPr lang="en-US" altLang="zh-CN"/>
              <a:t>Admin::destr</a:t>
            </a:r>
            <a:r>
              <a:rPr lang="en-US" altLang="zh-CN">
                <a:sym typeface="+mn-ea"/>
              </a:rPr>
              <a:t>o</a:t>
            </a:r>
            <a:r>
              <a:rPr lang="en-US" altLang="zh-CN"/>
              <a:t>y(1</a:t>
            </a:r>
            <a:r>
              <a:rPr lang="en-US" altLang="zh-CN" smtClean="0"/>
              <a:t>)  //</a:t>
            </a:r>
            <a:r>
              <a:rPr lang="zh-CN" altLang="en-US" smtClean="0"/>
              <a:t>返回的布尔值</a:t>
            </a:r>
            <a:endParaRPr lang="en-US" altLang="zh-CN"/>
          </a:p>
          <a:p>
            <a:pPr lvl="3"/>
            <a:r>
              <a:rPr lang="en-US" altLang="zh-CN"/>
              <a:t>Admin::destroy([1,2,3</a:t>
            </a:r>
            <a:r>
              <a:rPr lang="en-US" altLang="zh-CN" smtClean="0"/>
              <a:t>]) //</a:t>
            </a:r>
            <a:r>
              <a:rPr lang="zh-CN" altLang="en-US" smtClean="0"/>
              <a:t>返回的布尔值</a:t>
            </a:r>
            <a:endParaRPr lang="zh-CN" altLang="en-US"/>
          </a:p>
          <a:p>
            <a:pPr lvl="2"/>
            <a:r>
              <a:rPr lang="zh-CN" altLang="en-US"/>
              <a:t>条件删除</a:t>
            </a:r>
            <a:endParaRPr lang="zh-CN" altLang="en-US"/>
          </a:p>
          <a:p>
            <a:pPr lvl="3"/>
            <a:r>
              <a:rPr lang="en-US" altLang="zh-CN"/>
              <a:t>Admin</a:t>
            </a:r>
            <a:r>
              <a:rPr lang="zh-CN" altLang="en-US"/>
              <a:t>::where('id','&gt;',10)-&gt;delete();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4445</Words>
  <Application>WPS 演示</Application>
  <PresentationFormat>自定义</PresentationFormat>
  <Paragraphs>212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TP3.2连接数据库</vt:lpstr>
      <vt:lpstr>TP5.1连接数据库</vt:lpstr>
      <vt:lpstr>TP3.2创建模型</vt:lpstr>
      <vt:lpstr>TP5.1创建模型</vt:lpstr>
      <vt:lpstr>CURD</vt:lpstr>
      <vt:lpstr>增</vt:lpstr>
      <vt:lpstr>删</vt:lpstr>
      <vt:lpstr>改</vt:lpstr>
      <vt:lpstr>查询</vt:lpstr>
      <vt:lpstr>连贯操作</vt:lpstr>
      <vt:lpstr>多条件操作</vt:lpstr>
      <vt:lpstr>TP3.2多表查询</vt:lpstr>
      <vt:lpstr>TP5.1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729</cp:revision>
  <dcterms:created xsi:type="dcterms:W3CDTF">2016-09-06T02:25:00Z</dcterms:created>
  <dcterms:modified xsi:type="dcterms:W3CDTF">2019-11-13T03:57:15Z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