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6" r:id="rId5"/>
    <p:sldId id="390" r:id="rId6"/>
    <p:sldId id="401" r:id="rId7"/>
    <p:sldId id="394" r:id="rId8"/>
    <p:sldId id="409" r:id="rId9"/>
    <p:sldId id="395" r:id="rId10"/>
    <p:sldId id="389" r:id="rId11"/>
    <p:sldId id="391" r:id="rId12"/>
    <p:sldId id="392" r:id="rId13"/>
    <p:sldId id="393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377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       array('username','require','用户名不能为空'),</a:t>
            </a:r>
            <a:endParaRPr lang="zh-CN" altLang="en-US"/>
          </a:p>
          <a:p>
            <a:r>
              <a:rPr lang="zh-CN" altLang="en-US"/>
              <a:t>        array('username','email','邮箱格式不正确'),</a:t>
            </a:r>
            <a:endParaRPr lang="zh-CN" altLang="en-US"/>
          </a:p>
          <a:p>
            <a:r>
              <a:rPr lang="zh-CN" altLang="en-US"/>
              <a:t>        array('username','url','url格式不正确'),</a:t>
            </a:r>
            <a:endParaRPr lang="zh-CN" altLang="en-US"/>
          </a:p>
          <a:p>
            <a:r>
              <a:rPr lang="zh-CN" altLang="en-US"/>
              <a:t>        array('username','currency','货币格式不正确'),</a:t>
            </a:r>
            <a:endParaRPr lang="zh-CN" altLang="en-US"/>
          </a:p>
          <a:p>
            <a:r>
              <a:rPr lang="zh-CN" altLang="en-US"/>
              <a:t>        array('username','number','数字格式不正确'),</a:t>
            </a:r>
            <a:endParaRPr lang="zh-CN" altLang="en-US"/>
          </a:p>
          <a:p>
            <a:r>
              <a:rPr lang="zh-CN" altLang="en-US"/>
              <a:t>        array('username','double','浮点数格式不正确'),</a:t>
            </a:r>
            <a:endParaRPr lang="zh-CN" altLang="en-US"/>
          </a:p>
          <a:p>
            <a:r>
              <a:rPr lang="zh-CN" altLang="en-US"/>
              <a:t>        array('username','english','只能是英文'),</a:t>
            </a:r>
            <a:endParaRPr lang="zh-CN" altLang="en-US"/>
          </a:p>
          <a:p>
            <a:r>
              <a:rPr lang="zh-CN" altLang="en-US"/>
              <a:t>        array('username','zip','邮编不正确'),</a:t>
            </a:r>
            <a:endParaRPr lang="zh-CN" altLang="en-US"/>
          </a:p>
          <a:p>
            <a:r>
              <a:rPr lang="zh-CN" altLang="en-US"/>
              <a:t>        array('username','/^\d{3,6}$/','用户名必须为3-6位数字'),</a:t>
            </a:r>
            <a:endParaRPr lang="zh-CN" altLang="en-US"/>
          </a:p>
          <a:p>
            <a:r>
              <a:rPr lang="zh-CN" altLang="en-US"/>
              <a:t>        array('repwd','password','两次密码输入不一致',0,'confirm')</a:t>
            </a:r>
            <a:endParaRPr lang="zh-CN" altLang="en-US"/>
          </a:p>
          <a:p>
            <a:r>
              <a:rPr lang="zh-CN" altLang="en-US"/>
              <a:t>        array('password','123456','密码必须是123456',0,'equal')</a:t>
            </a:r>
            <a:endParaRPr lang="zh-CN" altLang="en-US"/>
          </a:p>
          <a:p>
            <a:r>
              <a:rPr lang="zh-CN" altLang="en-US"/>
              <a:t>        array('password','123','密码不能是123',0,'notequal')</a:t>
            </a:r>
            <a:endParaRPr lang="zh-CN" altLang="en-US"/>
          </a:p>
          <a:p>
            <a:r>
              <a:rPr lang="zh-CN" altLang="en-US"/>
              <a:t>        array('password','love,123456,111,123','密码不能太简单',0,'notin'),</a:t>
            </a:r>
            <a:endParaRPr lang="zh-CN" altLang="en-US"/>
          </a:p>
          <a:p>
            <a:r>
              <a:rPr lang="zh-CN" altLang="en-US"/>
              <a:t>        array('password',array('love',123456,111,123),'密码不在允许范围之内',0,'in')</a:t>
            </a:r>
            <a:endParaRPr lang="zh-CN" altLang="en-US"/>
          </a:p>
          <a:p>
            <a:r>
              <a:rPr lang="zh-CN" altLang="en-US"/>
              <a:t>        array('password','5,10','密码长度必须在5-10字符之间',0,'length')</a:t>
            </a:r>
            <a:endParaRPr lang="zh-CN" altLang="en-US"/>
          </a:p>
          <a:p>
            <a:r>
              <a:rPr lang="zh-CN" altLang="en-US"/>
              <a:t>        array('username','10,100','要求值必须在10-100之间',0,'between')</a:t>
            </a:r>
            <a:endParaRPr lang="zh-CN" altLang="en-US"/>
          </a:p>
          <a:p>
            <a:r>
              <a:rPr lang="zh-CN" altLang="en-US"/>
              <a:t>        array('username','10,100','要求值不能在10-100之间',0,'notbetween')</a:t>
            </a:r>
            <a:endParaRPr lang="zh-CN" altLang="en-US"/>
          </a:p>
          <a:p>
            <a:r>
              <a:rPr lang="zh-CN" altLang="en-US"/>
              <a:t>        array('username','','用户名已被占用',0,'unique')</a:t>
            </a:r>
            <a:endParaRPr lang="zh-CN" altLang="en-US"/>
          </a:p>
          <a:p>
            <a:r>
              <a:rPr lang="zh-CN" altLang="en-US"/>
              <a:t>        array('username','2017-05-01,2018-10-01','不在有效时间范围之类',0,'expire') //拿当前系统时间来判断是否过期</a:t>
            </a:r>
            <a:endParaRPr lang="zh-CN" altLang="en-US"/>
          </a:p>
          <a:p>
            <a:r>
              <a:rPr lang="zh-CN" altLang="en-US"/>
              <a:t>        array('username','172.16.7.1,172.16.7.254','不在有效IP范围之类',0,'ip_allow') //拿当前系统的ip地址来判断是否过期</a:t>
            </a:r>
            <a:endParaRPr lang="zh-CN" altLang="en-US"/>
          </a:p>
          <a:p>
            <a:r>
              <a:rPr lang="zh-CN" altLang="en-US"/>
              <a:t>       array('username','checkLength','用户名要求在5-10个字符之间',0,'callback',3,array(5,10)) //第七个参数可以给回调方法传值</a:t>
            </a:r>
            <a:endParaRPr lang="zh-CN" altLang="en-US"/>
          </a:p>
          <a:p>
            <a:r>
              <a:rPr lang="zh-CN" altLang="en-US"/>
              <a:t>       array('username','checkLength','用户名要求在5-10个字符之间',0,'function',3,array(5,10)) //第七个参数可以给回调方法传值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public function checkLength($val,$min,$max){</a:t>
            </a:r>
            <a:endParaRPr lang="zh-CN" altLang="en-US"/>
          </a:p>
          <a:p>
            <a:r>
              <a:rPr lang="zh-CN" altLang="en-US"/>
              <a:t>        if(strlen($val)&gt;$max || strlen($val)&lt;$min){</a:t>
            </a:r>
            <a:endParaRPr lang="zh-CN" altLang="en-US"/>
          </a:p>
          <a:p>
            <a:r>
              <a:rPr lang="zh-CN" altLang="en-US"/>
              <a:t>            return false;</a:t>
            </a:r>
            <a:endParaRPr lang="zh-CN" altLang="en-US"/>
          </a:p>
          <a:p>
            <a:r>
              <a:rPr lang="zh-CN" altLang="en-US"/>
              <a:t>        }else{</a:t>
            </a:r>
            <a:endParaRPr lang="zh-CN" altLang="en-US"/>
          </a:p>
          <a:p>
            <a:r>
              <a:rPr lang="zh-CN" altLang="en-US"/>
              <a:t>            return true;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486" y="3077745"/>
            <a:ext cx="36067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表单验证</a:t>
            </a:r>
            <a:endParaRPr lang="zh-CN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3006"/>
            <a:ext cx="10515600" cy="60484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mtClean="0"/>
              <a:t>在控制器中使用验证器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 smtClean="0"/>
              <a:t>导入验证器类并起别名</a:t>
            </a:r>
            <a:r>
              <a:rPr lang="en-US" altLang="zh-CN" smtClean="0"/>
              <a:t>(</a:t>
            </a:r>
            <a:r>
              <a:rPr lang="zh-CN" altLang="en-US" smtClean="0"/>
              <a:t>避免和</a:t>
            </a:r>
            <a:r>
              <a:rPr lang="en-US" altLang="zh-CN" smtClean="0"/>
              <a:t>Model</a:t>
            </a:r>
            <a:r>
              <a:rPr lang="zh-CN" altLang="en-US" smtClean="0"/>
              <a:t>名称冲突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2">
              <a:lnSpc>
                <a:spcPct val="110000"/>
              </a:lnSpc>
            </a:pPr>
            <a:r>
              <a:rPr lang="en-US" altLang="zh-CN" smtClean="0"/>
              <a:t>use app\index\validate\Admin as AdminValidate;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 smtClean="0"/>
              <a:t>对接收到的表单数据进行验证</a:t>
            </a:r>
            <a:endParaRPr lang="en-US" altLang="zh-CN" smtClean="0"/>
          </a:p>
          <a:p>
            <a:pPr lvl="2">
              <a:lnSpc>
                <a:spcPct val="110000"/>
              </a:lnSpc>
            </a:pPr>
            <a:r>
              <a:rPr lang="zh-CN" altLang="en-US" smtClean="0"/>
              <a:t>实例化验证器</a:t>
            </a:r>
            <a:endParaRPr lang="en-US" altLang="zh-CN" smtClean="0"/>
          </a:p>
          <a:p>
            <a:pPr lvl="2">
              <a:lnSpc>
                <a:spcPct val="110000"/>
              </a:lnSpc>
            </a:pPr>
            <a:r>
              <a:rPr lang="en-US" altLang="zh-CN" smtClean="0"/>
              <a:t>$validate=new AdminValidate;</a:t>
            </a:r>
            <a:endParaRPr lang="en-US" altLang="zh-CN" smtClean="0"/>
          </a:p>
          <a:p>
            <a:pPr lvl="2">
              <a:lnSpc>
                <a:spcPct val="110000"/>
              </a:lnSpc>
            </a:pPr>
            <a:r>
              <a:rPr lang="zh-CN" altLang="en-US" smtClean="0"/>
              <a:t>判断验证是否通过，没有通过输出错误信息</a:t>
            </a:r>
            <a:endParaRPr lang="en-US" altLang="zh-CN" smtClean="0"/>
          </a:p>
          <a:p>
            <a:pPr lvl="3">
              <a:lnSpc>
                <a:spcPct val="110000"/>
              </a:lnSpc>
            </a:pPr>
            <a:r>
              <a:rPr lang="en-US" altLang="zh-CN" smtClean="0"/>
              <a:t>batch()</a:t>
            </a:r>
            <a:r>
              <a:rPr lang="zh-CN" altLang="en-US" smtClean="0"/>
              <a:t>方法表示验证完所有字段信息</a:t>
            </a:r>
            <a:endParaRPr lang="en-US" altLang="zh-CN" smtClean="0"/>
          </a:p>
          <a:p>
            <a:pPr lvl="3">
              <a:lnSpc>
                <a:spcPct val="110000"/>
              </a:lnSpc>
            </a:pPr>
            <a:r>
              <a:rPr lang="en-US" altLang="zh-CN" smtClean="0"/>
              <a:t>scene()</a:t>
            </a:r>
            <a:r>
              <a:rPr lang="zh-CN" altLang="en-US" smtClean="0"/>
              <a:t>方法表示对指定场景进行验证</a:t>
            </a:r>
            <a:endParaRPr lang="en-US" altLang="zh-CN" smtClean="0"/>
          </a:p>
          <a:p>
            <a:pPr lvl="3">
              <a:lnSpc>
                <a:spcPct val="110000"/>
              </a:lnSpc>
            </a:pPr>
            <a:r>
              <a:rPr lang="en-US" altLang="zh-CN" smtClean="0"/>
              <a:t>check()</a:t>
            </a:r>
            <a:r>
              <a:rPr lang="zh-CN" altLang="en-US" smtClean="0"/>
              <a:t>方法表示对接收到的表单数据进行验证</a:t>
            </a:r>
            <a:br>
              <a:rPr lang="en-US" altLang="zh-CN" smtClean="0"/>
            </a:br>
            <a:r>
              <a:rPr lang="en-US" altLang="zh-CN" smtClean="0"/>
              <a:t>if(!$validate-&gt;batch()-&gt;scene('add')-&gt;check(input('param.'))){</a:t>
            </a:r>
            <a:br>
              <a:rPr lang="en-US" altLang="zh-CN" smtClean="0"/>
            </a:br>
            <a:r>
              <a:rPr lang="en-US" altLang="zh-CN" smtClean="0"/>
              <a:t>    //dump($validate-&gt;getError());</a:t>
            </a:r>
            <a:br>
              <a:rPr lang="en-US" altLang="zh-CN" smtClean="0"/>
            </a:br>
            <a:r>
              <a:rPr lang="en-US" altLang="zh-CN" smtClean="0"/>
              <a:t>   return  view('',['errors'=&gt;$validate-&gt;getError(),'data'=&gt;input('param.')]);</a:t>
            </a:r>
            <a:br>
              <a:rPr lang="en-US" altLang="zh-CN" smtClean="0"/>
            </a:br>
            <a:r>
              <a:rPr lang="en-US" altLang="zh-CN" smtClean="0"/>
              <a:t>}else{</a:t>
            </a:r>
            <a:br>
              <a:rPr lang="en-US" altLang="zh-CN" smtClean="0"/>
            </a:br>
            <a:r>
              <a:rPr lang="en-US" altLang="zh-CN" smtClean="0"/>
              <a:t>    return '</a:t>
            </a:r>
            <a:r>
              <a:rPr lang="zh-CN" altLang="en-US" smtClean="0"/>
              <a:t>验证通过</a:t>
            </a:r>
            <a:r>
              <a:rPr lang="en-US" altLang="zh-CN" smtClean="0"/>
              <a:t>';</a:t>
            </a:r>
            <a:br>
              <a:rPr lang="en-US" altLang="zh-CN" smtClean="0"/>
            </a:br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6286"/>
            <a:ext cx="10515600" cy="4351338"/>
          </a:xfrm>
        </p:spPr>
        <p:txBody>
          <a:bodyPr/>
          <a:lstStyle/>
          <a:p>
            <a:r>
              <a:rPr lang="zh-CN" altLang="en-US" smtClean="0"/>
              <a:t>在模板中显示错误信息，并进行数据保持</a:t>
            </a:r>
            <a:endParaRPr lang="en-US" altLang="zh-CN" smtClean="0"/>
          </a:p>
          <a:p>
            <a:pPr lvl="1"/>
            <a:r>
              <a:rPr lang="zh-CN" altLang="en-US" smtClean="0"/>
              <a:t>思路：跳回表单页时将表单数据以及错误数据带回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2638" y="1613005"/>
            <a:ext cx="5400107" cy="469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TP3.2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表单验证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TP5.1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表单验证</a:t>
            </a:r>
            <a:endParaRPr kumimoji="1" lang="en-US" alt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TP3.2</a:t>
            </a:r>
            <a:r>
              <a:rPr lang="zh-CN" altLang="en-US" smtClean="0"/>
              <a:t>表单验证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65864"/>
            <a:ext cx="11023833" cy="4783933"/>
          </a:xfrm>
        </p:spPr>
        <p:txBody>
          <a:bodyPr>
            <a:normAutofit/>
          </a:bodyPr>
          <a:lstStyle/>
          <a:p>
            <a:r>
              <a:rPr lang="zh-CN" altLang="en-US" smtClean="0"/>
              <a:t>静态验证</a:t>
            </a:r>
            <a:endParaRPr lang="en-US" altLang="zh-CN" smtClean="0"/>
          </a:p>
          <a:p>
            <a:pPr lvl="1"/>
            <a:r>
              <a:rPr lang="zh-CN" altLang="en-US" smtClean="0"/>
              <a:t>在对应的模型类中创建验证规则</a:t>
            </a:r>
            <a:endParaRPr lang="zh-CN" altLang="en-US" smtClean="0"/>
          </a:p>
          <a:p>
            <a:pPr lvl="2"/>
            <a:r>
              <a:rPr lang="zh-CN" altLang="en-US" smtClean="0">
                <a:sym typeface="+mn-ea"/>
              </a:rPr>
              <a:t>设置验证完所有字段信息</a:t>
            </a:r>
            <a:endParaRPr lang="zh-CN" altLang="en-US" smtClean="0">
              <a:sym typeface="+mn-ea"/>
            </a:endParaRPr>
          </a:p>
          <a:p>
            <a:pPr marL="1371600" lvl="3" indent="0">
              <a:buNone/>
            </a:pPr>
            <a:r>
              <a:rPr lang="zh-CN" altLang="en-US" smtClean="0">
                <a:sym typeface="+mn-ea"/>
              </a:rPr>
              <a:t>protected $patchValidate = true; </a:t>
            </a:r>
            <a:endParaRPr lang="zh-CN" altLang="en-US" smtClean="0">
              <a:sym typeface="+mn-ea"/>
            </a:endParaRPr>
          </a:p>
          <a:p>
            <a:pPr lvl="2"/>
            <a:r>
              <a:rPr lang="zh-CN" altLang="en-US" smtClean="0"/>
              <a:t>设置验证规则</a:t>
            </a:r>
            <a:endParaRPr lang="zh-CN" altLang="en-US" smtClean="0"/>
          </a:p>
          <a:p>
            <a:pPr marL="1371600" lvl="3" indent="0">
              <a:buNone/>
            </a:pPr>
            <a:r>
              <a:rPr lang="zh-CN" altLang="en-US" smtClean="0"/>
              <a:t>protected $_validate = array(</a:t>
            </a:r>
            <a:br>
              <a:rPr lang="zh-CN" altLang="en-US" smtClean="0"/>
            </a:br>
            <a:r>
              <a:rPr lang="zh-CN" altLang="en-US" smtClean="0"/>
              <a:t>    array('username','require','用户名不能为空！'), </a:t>
            </a:r>
            <a:br>
              <a:rPr lang="zh-CN" altLang="en-US" smtClean="0"/>
            </a:br>
            <a:r>
              <a:rPr lang="zh-CN" altLang="en-US" smtClean="0"/>
              <a:t>    array('username','','帐号名称已经存在！',0,'unique',1), </a:t>
            </a:r>
            <a:br>
              <a:rPr lang="zh-CN" altLang="en-US" smtClean="0"/>
            </a:br>
            <a:r>
              <a:rPr lang="zh-CN" altLang="en-US" smtClean="0"/>
              <a:t>    array('password','require','密码不能为空！'),</a:t>
            </a:r>
            <a:br>
              <a:rPr lang="zh-CN" altLang="en-US" smtClean="0"/>
            </a:br>
            <a:r>
              <a:rPr lang="zh-CN" altLang="en-US" smtClean="0"/>
              <a:t>    array('repwd','require','确认密码不能为空！'),</a:t>
            </a:r>
            <a:br>
              <a:rPr lang="zh-CN" altLang="en-US" smtClean="0"/>
            </a:br>
            <a:r>
              <a:rPr lang="zh-CN" altLang="en-US" smtClean="0"/>
              <a:t>    array('repwd','password','两次密码输入不一致',0,'confirm'),</a:t>
            </a:r>
            <a:endParaRPr lang="zh-CN" altLang="en-US" smtClean="0"/>
          </a:p>
          <a:p>
            <a:pPr marL="1371600" lvl="3" indent="0">
              <a:buNone/>
            </a:pPr>
            <a:r>
              <a:rPr lang="zh-CN" altLang="en-US" smtClean="0"/>
              <a:t>    array('email','email','邮箱格式不正确'),</a:t>
            </a:r>
            <a:endParaRPr lang="zh-CN" altLang="en-US" smtClean="0"/>
          </a:p>
          <a:p>
            <a:pPr marL="1371600" lvl="3" indent="0">
              <a:buNone/>
            </a:pPr>
            <a:r>
              <a:rPr lang="zh-CN" altLang="en-US" smtClean="0"/>
              <a:t>    array('mobile','/^1[3-9]\d{9}$/','手机号格式不正确')</a:t>
            </a:r>
            <a:br>
              <a:rPr lang="zh-CN" altLang="en-US" smtClean="0"/>
            </a:br>
            <a:r>
              <a:rPr lang="zh-CN" altLang="en-US" smtClean="0"/>
              <a:t>);</a:t>
            </a:r>
            <a:br>
              <a:rPr lang="zh-CN" altLang="en-US" smtClean="0"/>
            </a:b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735" y="1116330"/>
            <a:ext cx="10894695" cy="4351655"/>
          </a:xfrm>
        </p:spPr>
        <p:txBody>
          <a:bodyPr>
            <a:normAutofit/>
          </a:bodyPr>
          <a:lstStyle/>
          <a:p>
            <a:r>
              <a:rPr lang="zh-CN" altLang="en-US"/>
              <a:t>验证规则格式</a:t>
            </a:r>
            <a:endParaRPr lang="zh-CN" altLang="en-US"/>
          </a:p>
          <a:p>
            <a:pPr lvl="1"/>
            <a:r>
              <a:rPr lang="zh-CN" altLang="en-US"/>
              <a:t>array(验证字段1,验证规则,错误提示,[验证条件,附加规则,验证时间]),</a:t>
            </a:r>
            <a:endParaRPr lang="zh-CN" altLang="en-US"/>
          </a:p>
          <a:p>
            <a:pPr lvl="2"/>
            <a:r>
              <a:rPr lang="zh-CN" altLang="en-US"/>
              <a:t>1.验证字段指的是需要验证的表单字段名称，如果使用了字段映射则是映射的数据表字段名称</a:t>
            </a:r>
            <a:endParaRPr lang="zh-CN" altLang="en-US"/>
          </a:p>
          <a:p>
            <a:pPr lvl="2"/>
            <a:r>
              <a:rPr lang="zh-CN" altLang="en-US"/>
              <a:t>2.验证规则由附加规则来决定，默认情况下附加规则为regex,系统提供的正则有require(必填)、email(邮箱)、url、currency货币、number整数、double浮点数、english、zip邮政编码</a:t>
            </a:r>
            <a:endParaRPr lang="zh-CN" altLang="en-US"/>
          </a:p>
          <a:p>
            <a:pPr lvl="2"/>
            <a:r>
              <a:rPr lang="zh-CN" altLang="en-US"/>
              <a:t>3.错误提示:验证失败后提示的信息</a:t>
            </a:r>
            <a:endParaRPr lang="zh-CN" altLang="en-US"/>
          </a:p>
          <a:p>
            <a:pPr lvl="2"/>
            <a:r>
              <a:rPr lang="zh-CN" altLang="en-US"/>
              <a:t>4.验证条件:0代表字段存在时验证(默认) 1代表字段必须验证  2代表字段不为空时验证</a:t>
            </a:r>
            <a:endParaRPr lang="zh-CN" altLang="en-US"/>
          </a:p>
          <a:p>
            <a:pPr lvl="2"/>
            <a:r>
              <a:rPr lang="zh-CN" altLang="en-US"/>
              <a:t>5.附加规则：附加规则决定了验证规则的书写，默认regex</a:t>
            </a:r>
            <a:endParaRPr lang="zh-CN" altLang="en-US"/>
          </a:p>
          <a:p>
            <a:pPr lvl="2"/>
            <a:r>
              <a:rPr lang="zh-CN" altLang="en-US"/>
              <a:t>6.验证时间：1代表添加数据时验证  2代表更新数据时验证  3代表任何情况都验证（默认）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smtClean="0"/>
              <a:t>在控制器中调用规则进行验证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  $Admin = D("Admin"); // </a:t>
            </a:r>
            <a:r>
              <a:rPr lang="zh-CN" altLang="en-US" smtClean="0"/>
              <a:t>实例化</a:t>
            </a:r>
            <a:r>
              <a:rPr lang="en-US" altLang="zh-CN" smtClean="0"/>
              <a:t>User</a:t>
            </a:r>
            <a:r>
              <a:rPr lang="zh-CN" altLang="en-US" smtClean="0"/>
              <a:t>对象</a:t>
            </a:r>
            <a:br>
              <a:rPr lang="zh-CN" altLang="en-US" smtClean="0"/>
            </a:br>
            <a:r>
              <a:rPr lang="en-US" altLang="zh-CN" smtClean="0"/>
              <a:t>if (!$Admin-&gt;create()){</a:t>
            </a:r>
            <a:br>
              <a:rPr lang="en-US" altLang="zh-CN" smtClean="0"/>
            </a:br>
            <a:r>
              <a:rPr lang="en-US" altLang="zh-CN" smtClean="0"/>
              <a:t>    // </a:t>
            </a:r>
            <a:r>
              <a:rPr lang="zh-CN" altLang="en-US" smtClean="0"/>
              <a:t>如果创建失败 表示验证没有通过 输出错误提示信息</a:t>
            </a:r>
            <a:br>
              <a:rPr lang="zh-CN" altLang="en-US" smtClean="0"/>
            </a:br>
            <a:r>
              <a:rPr lang="zh-CN" altLang="en-US" smtClean="0"/>
              <a:t>    </a:t>
            </a:r>
            <a:r>
              <a:rPr lang="en-US" altLang="zh-CN" smtClean="0"/>
              <a:t>dump($Admin-&gt;getError());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// 如果创建失败 表示验证没有通过 输出错误提示信息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    $errors = $Admin-&gt;getError();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      $this-&gt;assign( 'data',I('post.') );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      $this-&gt;assign( 'errors',$errors );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      $this-&gt;display();</a:t>
            </a:r>
            <a:br>
              <a:rPr lang="en-US" altLang="zh-CN" smtClean="0"/>
            </a:br>
            <a:r>
              <a:rPr lang="en-US" altLang="zh-CN" smtClean="0"/>
              <a:t>}else{</a:t>
            </a:r>
            <a:br>
              <a:rPr lang="en-US" altLang="zh-CN" smtClean="0"/>
            </a:br>
            <a:r>
              <a:rPr lang="en-US" altLang="zh-CN" smtClean="0"/>
              <a:t>    // </a:t>
            </a:r>
            <a:r>
              <a:rPr lang="zh-CN" altLang="en-US" smtClean="0"/>
              <a:t>验证通过 可以进行其他数据操作</a:t>
            </a:r>
            <a:br>
              <a:rPr lang="zh-CN" altLang="en-US" smtClean="0"/>
            </a:br>
            <a:r>
              <a:rPr lang="zh-CN" altLang="en-US" smtClean="0"/>
              <a:t>    </a:t>
            </a:r>
            <a:r>
              <a:rPr lang="en-US" altLang="zh-CN" smtClean="0"/>
              <a:t>dump('</a:t>
            </a:r>
            <a:r>
              <a:rPr lang="zh-CN" altLang="en-US" smtClean="0"/>
              <a:t>验证通过</a:t>
            </a:r>
            <a:r>
              <a:rPr lang="en-US" altLang="zh-CN" smtClean="0"/>
              <a:t>');</a:t>
            </a:r>
            <a:br>
              <a:rPr lang="en-US" altLang="zh-CN" smtClean="0"/>
            </a:br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模板中显示验证信息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方法一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&lt;if condition="count($errors) gt 0"&gt;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&lt;div&gt;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&lt;ul  class="validate_error"&gt;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&lt;foreach name="errors" item="error" 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&lt;li&gt;{$error}&lt;/li&gt;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&lt;/foreach&gt;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&lt;/ul&gt;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&lt;/div&gt;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&lt;/if&gt;</a:t>
            </a:r>
            <a:endParaRPr lang="zh-CN" altLang="en-US"/>
          </a:p>
          <a:p>
            <a:r>
              <a:rPr lang="zh-CN" altLang="en-US"/>
              <a:t>方法二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&lt;div class="validate-error"&gt;{$errors.username|default=''}&lt;/div&gt;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2310"/>
            <a:ext cx="10515600" cy="561975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mtClean="0"/>
              <a:t>动态验证</a:t>
            </a:r>
            <a:endParaRPr lang="zh-CN" altLang="en-US" smtClean="0"/>
          </a:p>
          <a:p>
            <a:pPr lvl="1"/>
            <a:r>
              <a:rPr lang="zh-CN" altLang="en-US"/>
              <a:t>在对应的控制器中创建验证规则，并进行验证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$Admin = D("Admin"); // 实例化User对象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$rule=array(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array('username','require','用户名不能为空！'),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array('username','','帐号名称已经存在！',0,'unique',1),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array('password','require','密码不能为空！'),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array('repwd','require','确认密码不能为空！'),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array('repwd','password','两次密码输入不一致',0,'confirm'),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);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if($Admin-&gt;validate($rule)-&gt;create(I('post.'))){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// 验证通过 可以进行其他数据操作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  dump('验证通过');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}else{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// 如果创建失败 表示验证没有通过 输出错误提示信息</a:t>
            </a:r>
            <a:endParaRPr lang="zh-CN" altLang="en-US"/>
          </a:p>
          <a:p>
            <a:pPr lvl="2">
              <a:buNone/>
            </a:pPr>
            <a:r>
              <a:rPr lang="zh-CN" altLang="en-US"/>
              <a:t>         </a:t>
            </a:r>
            <a:r>
              <a:rPr lang="en-US" altLang="zh-CN" smtClean="0">
                <a:sym typeface="+mn-ea"/>
              </a:rPr>
              <a:t> $errors = $Admin-&gt;getError();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>
                <a:sym typeface="+mn-ea"/>
              </a:rPr>
              <a:t>          $this-&gt;assign( 'data',I('post.') );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>
                <a:sym typeface="+mn-ea"/>
              </a:rPr>
              <a:t>          $this-&gt;assign( 'errors',$errors );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>
                <a:sym typeface="+mn-ea"/>
              </a:rPr>
              <a:t>          $this-&gt;display();</a:t>
            </a:r>
            <a:r>
              <a:rPr lang="zh-CN" altLang="en-US"/>
              <a:t>                 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840" y="35345"/>
            <a:ext cx="10515600" cy="1325563"/>
          </a:xfrm>
        </p:spPr>
        <p:txBody>
          <a:bodyPr/>
          <a:lstStyle/>
          <a:p>
            <a:r>
              <a:rPr lang="en-US" altLang="zh-CN" smtClean="0"/>
              <a:t>TP5.1</a:t>
            </a:r>
            <a:r>
              <a:rPr lang="zh-CN" altLang="en-US" smtClean="0"/>
              <a:t>表单验证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1512"/>
            <a:ext cx="11007055" cy="573807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mtClean="0"/>
              <a:t>创建验证器</a:t>
            </a:r>
            <a:endParaRPr lang="en-US" altLang="zh-CN" smtClean="0"/>
          </a:p>
          <a:p>
            <a:pPr lvl="1">
              <a:lnSpc>
                <a:spcPct val="170000"/>
              </a:lnSpc>
            </a:pPr>
            <a:r>
              <a:rPr lang="en-US" altLang="zh-CN" smtClean="0"/>
              <a:t>php think make:validate index/Admin</a:t>
            </a:r>
            <a:endParaRPr lang="zh-CN" altLang="en-US" smtClean="0"/>
          </a:p>
          <a:p>
            <a:pPr>
              <a:lnSpc>
                <a:spcPct val="170000"/>
              </a:lnSpc>
            </a:pPr>
            <a:r>
              <a:rPr lang="zh-CN" altLang="en-US" smtClean="0"/>
              <a:t>创建验证规则</a:t>
            </a:r>
            <a:endParaRPr lang="en-US" altLang="zh-CN" smtClean="0"/>
          </a:p>
          <a:p>
            <a:pPr lvl="1">
              <a:lnSpc>
                <a:spcPct val="170000"/>
              </a:lnSpc>
            </a:pPr>
            <a:r>
              <a:rPr lang="zh-CN" altLang="en-US" smtClean="0"/>
              <a:t>格式：</a:t>
            </a:r>
            <a:r>
              <a:rPr lang="en-US" altLang="zh-CN" smtClean="0"/>
              <a:t>'</a:t>
            </a:r>
            <a:r>
              <a:rPr lang="zh-CN" altLang="en-US" smtClean="0"/>
              <a:t>字段名</a:t>
            </a:r>
            <a:r>
              <a:rPr lang="en-US" altLang="zh-CN" smtClean="0"/>
              <a:t>'    =&gt; ['</a:t>
            </a:r>
            <a:r>
              <a:rPr lang="zh-CN" altLang="en-US" smtClean="0"/>
              <a:t>规则</a:t>
            </a:r>
            <a:r>
              <a:rPr lang="en-US" altLang="zh-CN" smtClean="0"/>
              <a:t>1','</a:t>
            </a:r>
            <a:r>
              <a:rPr lang="zh-CN" altLang="en-US" smtClean="0"/>
              <a:t>规则</a:t>
            </a:r>
            <a:r>
              <a:rPr lang="en-US" altLang="zh-CN" smtClean="0"/>
              <a:t>2'...]</a:t>
            </a:r>
            <a:endParaRPr lang="en-US" altLang="zh-CN" smtClean="0"/>
          </a:p>
          <a:p>
            <a:pPr lvl="2">
              <a:lnSpc>
                <a:spcPct val="160000"/>
              </a:lnSpc>
              <a:buNone/>
            </a:pPr>
            <a:r>
              <a:rPr lang="en-US" altLang="zh-CN" smtClean="0"/>
              <a:t>protected </a:t>
            </a:r>
            <a:r>
              <a:rPr lang="en-US" altLang="zh-CN" b="1" smtClean="0">
                <a:solidFill>
                  <a:srgbClr val="FF0000"/>
                </a:solidFill>
              </a:rPr>
              <a:t>$rule </a:t>
            </a:r>
            <a:r>
              <a:rPr lang="en-US" altLang="zh-CN" smtClean="0"/>
              <a:t>= [</a:t>
            </a:r>
            <a:br>
              <a:rPr lang="en-US" altLang="zh-CN" smtClean="0"/>
            </a:br>
            <a:r>
              <a:rPr lang="en-US" altLang="zh-CN" smtClean="0"/>
              <a:t>       '__token__'  =&gt;  'require|token',</a:t>
            </a:r>
            <a:br>
              <a:rPr lang="en-US" altLang="zh-CN" smtClean="0"/>
            </a:br>
            <a:r>
              <a:rPr lang="en-US" altLang="zh-CN" smtClean="0"/>
              <a:t>       'username'=&gt;'require|min:3|max:10|regex:^[a-zA-Z]\w+|unique:admin',</a:t>
            </a:r>
            <a:br>
              <a:rPr lang="en-US" altLang="zh-CN" smtClean="0"/>
            </a:br>
            <a:r>
              <a:rPr lang="en-US" altLang="zh-CN" smtClean="0"/>
              <a:t>       'password'=&gt;'require|confirm:repwd|min:3|max:10',</a:t>
            </a:r>
            <a:br>
              <a:rPr lang="en-US" altLang="zh-CN" smtClean="0"/>
            </a:br>
            <a:r>
              <a:rPr lang="en-US" altLang="zh-CN" smtClean="0"/>
              <a:t>       'repwd'=&gt;'require|confirm:password',</a:t>
            </a:r>
            <a:br>
              <a:rPr lang="en-US" altLang="zh-CN" smtClean="0"/>
            </a:br>
            <a:r>
              <a:rPr lang="en-US" altLang="zh-CN" smtClean="0"/>
              <a:t>       'email'=&gt;'require|email',</a:t>
            </a:r>
            <a:br>
              <a:rPr lang="en-US" altLang="zh-CN" smtClean="0"/>
            </a:br>
            <a:r>
              <a:rPr lang="en-US" altLang="zh-CN" smtClean="0"/>
              <a:t>       'mobile|</a:t>
            </a:r>
            <a:r>
              <a:rPr lang="zh-CN" altLang="en-US" smtClean="0"/>
              <a:t>手机</a:t>
            </a:r>
            <a:r>
              <a:rPr lang="en-US" altLang="zh-CN" smtClean="0"/>
              <a:t>'=&gt;'require|mobile'</a:t>
            </a:r>
            <a:br>
              <a:rPr lang="en-US" altLang="zh-CN" smtClean="0"/>
            </a:br>
            <a:r>
              <a:rPr lang="en-US" altLang="zh-CN" smtClean="0"/>
              <a:t>   ];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9610" y="394335"/>
            <a:ext cx="11325860" cy="5360670"/>
          </a:xfrm>
        </p:spPr>
        <p:txBody>
          <a:bodyPr>
            <a:normAutofit lnSpcReduction="20000"/>
          </a:bodyPr>
          <a:lstStyle/>
          <a:p>
            <a:pPr lvl="2">
              <a:lnSpc>
                <a:spcPct val="160000"/>
              </a:lnSpc>
              <a:buNone/>
            </a:pPr>
            <a:endParaRPr lang="en-US" altLang="zh-CN" smtClean="0"/>
          </a:p>
          <a:p>
            <a:r>
              <a:rPr lang="zh-CN" altLang="en-US" smtClean="0"/>
              <a:t>错误提示信息</a:t>
            </a:r>
            <a:endParaRPr lang="en-US" altLang="zh-CN" smtClean="0"/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/>
              <a:t>'</a:t>
            </a:r>
            <a:r>
              <a:rPr lang="zh-CN" altLang="en-US" smtClean="0"/>
              <a:t>字段名</a:t>
            </a:r>
            <a:r>
              <a:rPr lang="en-US" altLang="zh-CN" smtClean="0"/>
              <a:t>.</a:t>
            </a:r>
            <a:r>
              <a:rPr lang="zh-CN" altLang="en-US" smtClean="0"/>
              <a:t>规则名</a:t>
            </a:r>
            <a:r>
              <a:rPr lang="en-US" altLang="zh-CN" smtClean="0"/>
              <a:t>'    =&gt; '</a:t>
            </a:r>
            <a:r>
              <a:rPr lang="zh-CN" altLang="en-US" smtClean="0"/>
              <a:t>错误信息</a:t>
            </a:r>
            <a:r>
              <a:rPr lang="en-US" altLang="zh-CN" smtClean="0"/>
              <a:t>‘</a:t>
            </a:r>
            <a:endParaRPr lang="en-US" altLang="zh-CN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smtClean="0"/>
              <a:t>protected </a:t>
            </a:r>
            <a:r>
              <a:rPr lang="en-US" altLang="zh-CN" b="1" smtClean="0">
                <a:solidFill>
                  <a:srgbClr val="FF0000"/>
                </a:solidFill>
              </a:rPr>
              <a:t>$message </a:t>
            </a:r>
            <a:r>
              <a:rPr lang="en-US" altLang="zh-CN" smtClean="0"/>
              <a:t>= [</a:t>
            </a:r>
            <a:br>
              <a:rPr lang="en-US" altLang="zh-CN" smtClean="0"/>
            </a:br>
            <a:r>
              <a:rPr lang="en-US" altLang="zh-CN" smtClean="0"/>
              <a:t>    'username.require' =&gt; '</a:t>
            </a:r>
            <a:r>
              <a:rPr lang="zh-CN" altLang="en-US" smtClean="0"/>
              <a:t>用户名不能为空</a:t>
            </a:r>
            <a:r>
              <a:rPr lang="en-US" altLang="zh-CN" smtClean="0"/>
              <a:t>',</a:t>
            </a:r>
            <a:br>
              <a:rPr lang="en-US" altLang="zh-CN" smtClean="0"/>
            </a:br>
            <a:r>
              <a:rPr lang="en-US" altLang="zh-CN" smtClean="0"/>
              <a:t>    'email.email' =&gt; '</a:t>
            </a:r>
            <a:r>
              <a:rPr lang="zh-CN" altLang="en-US" smtClean="0"/>
              <a:t>邮箱格式不正确</a:t>
            </a:r>
            <a:r>
              <a:rPr lang="en-US" altLang="zh-CN" smtClean="0"/>
              <a:t>',</a:t>
            </a:r>
            <a:br>
              <a:rPr lang="en-US" altLang="zh-CN" smtClean="0"/>
            </a:br>
            <a:r>
              <a:rPr lang="en-US" altLang="zh-CN" smtClean="0"/>
              <a:t>];</a:t>
            </a:r>
            <a:endParaRPr lang="zh-CN" altLang="en-US" smtClean="0"/>
          </a:p>
          <a:p>
            <a:r>
              <a:rPr lang="zh-CN" altLang="en-US" smtClean="0"/>
              <a:t>创建验证场景</a:t>
            </a:r>
            <a:endParaRPr lang="en-US" altLang="zh-CN" smtClean="0"/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/>
              <a:t>'</a:t>
            </a:r>
            <a:r>
              <a:rPr lang="zh-CN" altLang="en-US" smtClean="0"/>
              <a:t>场景名</a:t>
            </a:r>
            <a:r>
              <a:rPr lang="en-US" altLang="zh-CN" smtClean="0"/>
              <a:t>'    =&gt; ['</a:t>
            </a:r>
            <a:r>
              <a:rPr lang="zh-CN" altLang="en-US" smtClean="0"/>
              <a:t>字段名</a:t>
            </a:r>
            <a:r>
              <a:rPr lang="en-US" altLang="zh-CN" smtClean="0"/>
              <a:t>','</a:t>
            </a:r>
            <a:r>
              <a:rPr lang="zh-CN" altLang="en-US" smtClean="0"/>
              <a:t>字段名</a:t>
            </a:r>
            <a:r>
              <a:rPr lang="en-US" altLang="zh-CN" smtClean="0"/>
              <a:t>'...]</a:t>
            </a:r>
            <a:endParaRPr lang="en-US" altLang="zh-CN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smtClean="0"/>
              <a:t>protected </a:t>
            </a:r>
            <a:r>
              <a:rPr lang="en-US" altLang="zh-CN" b="1" smtClean="0">
                <a:solidFill>
                  <a:srgbClr val="FF0000"/>
                </a:solidFill>
              </a:rPr>
              <a:t>$scene </a:t>
            </a:r>
            <a:r>
              <a:rPr lang="en-US" altLang="zh-CN" smtClean="0"/>
              <a:t>= [</a:t>
            </a:r>
            <a:br>
              <a:rPr lang="en-US" altLang="zh-CN" smtClean="0"/>
            </a:br>
            <a:r>
              <a:rPr lang="en-US" altLang="zh-CN" smtClean="0"/>
              <a:t>    'register'  =&gt;  [</a:t>
            </a:r>
            <a:r>
              <a:rPr lang="en-US" altLang="zh-CN" smtClean="0">
                <a:sym typeface="+mn-ea"/>
              </a:rPr>
              <a:t> '__token__' </a:t>
            </a:r>
            <a:r>
              <a:rPr lang="zh-CN" altLang="en-US" smtClean="0">
                <a:sym typeface="+mn-ea"/>
              </a:rPr>
              <a:t>，</a:t>
            </a:r>
            <a:r>
              <a:rPr lang="en-US" altLang="zh-CN" smtClean="0"/>
              <a:t>'username','password','repwd','email','mobile'],</a:t>
            </a:r>
            <a:br>
              <a:rPr lang="en-US" altLang="zh-CN" smtClean="0"/>
            </a:br>
            <a:r>
              <a:rPr lang="en-US" altLang="zh-CN" smtClean="0"/>
              <a:t>];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3226</Words>
  <Application>WPS 演示</Application>
  <PresentationFormat>自定义</PresentationFormat>
  <Paragraphs>105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TP3.2表单验证</vt:lpstr>
      <vt:lpstr>PowerPoint 演示文稿</vt:lpstr>
      <vt:lpstr>PowerPoint 演示文稿</vt:lpstr>
      <vt:lpstr>模板中显示验证信息</vt:lpstr>
      <vt:lpstr>PowerPoint 演示文稿</vt:lpstr>
      <vt:lpstr>TP5.1表单验证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776</cp:revision>
  <dcterms:created xsi:type="dcterms:W3CDTF">2016-09-06T02:25:00Z</dcterms:created>
  <dcterms:modified xsi:type="dcterms:W3CDTF">2019-11-14T06:53:26Z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