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397" r:id="rId5"/>
    <p:sldId id="394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290"/>
    <p:restoredTop sz="93772" autoAdjust="0"/>
  </p:normalViewPr>
  <p:slideViewPr>
    <p:cSldViewPr snapToGrid="0" snapToObjects="1">
      <p:cViewPr varScale="1">
        <p:scale>
          <a:sx n="114" d="100"/>
          <a:sy n="114" d="100"/>
        </p:scale>
        <p:origin x="-22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B0F0"/>
              </a:buClr>
              <a:buFont typeface="Wingdings" panose="05000000000000000000" charset="0"/>
              <a:buChar char="v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00B0F0"/>
              </a:buClr>
              <a:buFont typeface="Wingdings" panose="05000000000000000000" charset="0"/>
              <a:buChar char="ü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475720" y="6512560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>
              <a:lumMod val="75000"/>
            </a:schemeClr>
          </a:solidFill>
          <a:latin typeface="Heiti SC Light" charset="-122"/>
          <a:ea typeface="Heiti SC Light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45335" y="3077845"/>
            <a:ext cx="8105140" cy="1106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66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sz="66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66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endParaRPr lang="en-US" altLang="zh-CN" sz="6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603914" y="1133687"/>
            <a:ext cx="3975100" cy="1944058"/>
            <a:chOff x="5908792" y="644194"/>
            <a:chExt cx="2306655" cy="1458043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80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11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5061" y="857238"/>
              <a:ext cx="535786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cookie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72820"/>
            <a:ext cx="10515600" cy="56261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00000"/>
              </a:lnSpc>
            </a:pPr>
            <a:r>
              <a:rPr lang="en-US" altLang="zh-CN" smtClean="0"/>
              <a:t>TP3.2</a:t>
            </a:r>
            <a:endParaRPr lang="en-US" altLang="zh-CN" smtClean="0"/>
          </a:p>
          <a:p>
            <a:pPr lvl="1">
              <a:lnSpc>
                <a:spcPct val="100000"/>
              </a:lnSpc>
            </a:pPr>
            <a:r>
              <a:rPr lang="zh-CN" altLang="en-US" smtClean="0"/>
              <a:t>设置</a:t>
            </a:r>
            <a:endParaRPr lang="en-US" altLang="zh-CN" smtClean="0"/>
          </a:p>
          <a:p>
            <a:pPr lvl="2">
              <a:lnSpc>
                <a:spcPct val="100000"/>
              </a:lnSpc>
            </a:pPr>
            <a:r>
              <a:rPr lang="en-US" altLang="zh-CN" smtClean="0"/>
              <a:t>cookie('name','value',</a:t>
            </a:r>
            <a:r>
              <a:rPr lang="zh-CN" altLang="en-US" smtClean="0"/>
              <a:t> </a:t>
            </a:r>
            <a:r>
              <a:rPr lang="en-US" altLang="zh-CN" smtClean="0"/>
              <a:t>3600);</a:t>
            </a:r>
            <a:endParaRPr lang="en-US" altLang="zh-CN" smtClean="0"/>
          </a:p>
          <a:p>
            <a:pPr lvl="1">
              <a:lnSpc>
                <a:spcPct val="100000"/>
              </a:lnSpc>
            </a:pPr>
            <a:r>
              <a:rPr lang="zh-CN" altLang="en-US" smtClean="0"/>
              <a:t>读取</a:t>
            </a:r>
            <a:endParaRPr lang="en-US" altLang="zh-CN" smtClean="0"/>
          </a:p>
          <a:p>
            <a:pPr lvl="2">
              <a:lnSpc>
                <a:spcPct val="100000"/>
              </a:lnSpc>
            </a:pPr>
            <a:r>
              <a:rPr lang="en-US" altLang="zh-CN" smtClean="0"/>
              <a:t>cookie('name') ;</a:t>
            </a:r>
            <a:endParaRPr lang="en-US" altLang="zh-CN" smtClean="0"/>
          </a:p>
          <a:p>
            <a:pPr lvl="1">
              <a:lnSpc>
                <a:spcPct val="100000"/>
              </a:lnSpc>
            </a:pPr>
            <a:r>
              <a:rPr lang="zh-CN" altLang="en-US" smtClean="0"/>
              <a:t>删除</a:t>
            </a:r>
            <a:endParaRPr lang="en-US" altLang="zh-CN" smtClean="0"/>
          </a:p>
          <a:p>
            <a:pPr lvl="2">
              <a:lnSpc>
                <a:spcPct val="100000"/>
              </a:lnSpc>
            </a:pPr>
            <a:r>
              <a:rPr lang="en-US" altLang="zh-CN" smtClean="0"/>
              <a:t>cookie('name',null);</a:t>
            </a:r>
            <a:endParaRPr lang="en-US" altLang="zh-CN" smtClean="0"/>
          </a:p>
          <a:p>
            <a:pPr marL="914400" lvl="2" indent="0">
              <a:lnSpc>
                <a:spcPct val="100000"/>
              </a:lnSpc>
              <a:buNone/>
            </a:pPr>
            <a:endParaRPr lang="en-US" altLang="zh-CN" smtClean="0"/>
          </a:p>
          <a:p>
            <a:pPr>
              <a:lnSpc>
                <a:spcPct val="100000"/>
              </a:lnSpc>
            </a:pPr>
            <a:r>
              <a:rPr lang="en-US" altLang="zh-CN" smtClean="0"/>
              <a:t>TP5.1</a:t>
            </a:r>
            <a:r>
              <a:rPr lang="zh-CN" altLang="en-US" smtClean="0"/>
              <a:t>同样也可以使用上面的函数方式操作</a:t>
            </a:r>
            <a:r>
              <a:rPr lang="en-US" altLang="zh-CN" smtClean="0"/>
              <a:t>session</a:t>
            </a:r>
            <a:r>
              <a:rPr lang="zh-CN" altLang="en-US" smtClean="0"/>
              <a:t>，同时也可以使用</a:t>
            </a:r>
            <a:r>
              <a:rPr lang="en-US" altLang="zh-CN" smtClean="0"/>
              <a:t>Cookie</a:t>
            </a:r>
            <a:r>
              <a:rPr lang="zh-CN" altLang="en-US" smtClean="0"/>
              <a:t>类来操作</a:t>
            </a:r>
            <a:endParaRPr lang="en-US" altLang="zh-CN" smtClean="0"/>
          </a:p>
          <a:p>
            <a:pPr lvl="1">
              <a:lnSpc>
                <a:spcPct val="100000"/>
              </a:lnSpc>
            </a:pPr>
            <a:r>
              <a:rPr lang="en-US" altLang="zh-CN" smtClean="0"/>
              <a:t>use think\facade\ Cookie</a:t>
            </a:r>
            <a:endParaRPr lang="en-US" altLang="zh-CN" smtClean="0"/>
          </a:p>
          <a:p>
            <a:pPr lvl="1">
              <a:lnSpc>
                <a:spcPct val="100000"/>
              </a:lnSpc>
            </a:pPr>
            <a:r>
              <a:rPr lang="zh-CN" altLang="en-US" smtClean="0"/>
              <a:t>设置</a:t>
            </a:r>
            <a:endParaRPr lang="en-US" altLang="zh-CN" smtClean="0"/>
          </a:p>
          <a:p>
            <a:pPr lvl="2">
              <a:lnSpc>
                <a:spcPct val="100000"/>
              </a:lnSpc>
            </a:pPr>
            <a:r>
              <a:rPr lang="en-US" altLang="zh-CN" smtClean="0"/>
              <a:t>Cookie::set('name','value',3600);</a:t>
            </a:r>
            <a:endParaRPr lang="en-US" altLang="zh-CN" smtClean="0"/>
          </a:p>
          <a:p>
            <a:pPr lvl="1">
              <a:lnSpc>
                <a:spcPct val="100000"/>
              </a:lnSpc>
            </a:pPr>
            <a:r>
              <a:rPr lang="zh-CN" altLang="en-US" smtClean="0"/>
              <a:t>读取</a:t>
            </a:r>
            <a:endParaRPr lang="en-US" altLang="zh-CN" smtClean="0"/>
          </a:p>
          <a:p>
            <a:pPr lvl="2">
              <a:lnSpc>
                <a:spcPct val="100000"/>
              </a:lnSpc>
            </a:pPr>
            <a:r>
              <a:rPr lang="en-US" altLang="zh-CN" smtClean="0"/>
              <a:t>Cookie::get('name');</a:t>
            </a:r>
            <a:endParaRPr lang="en-US" altLang="zh-CN" smtClean="0"/>
          </a:p>
          <a:p>
            <a:pPr lvl="1">
              <a:lnSpc>
                <a:spcPct val="100000"/>
              </a:lnSpc>
            </a:pPr>
            <a:r>
              <a:rPr lang="zh-CN" altLang="en-US" smtClean="0"/>
              <a:t>删除</a:t>
            </a:r>
            <a:endParaRPr lang="en-US" altLang="zh-CN" smtClean="0"/>
          </a:p>
          <a:p>
            <a:pPr lvl="2">
              <a:lnSpc>
                <a:spcPct val="100000"/>
              </a:lnSpc>
            </a:pPr>
            <a:r>
              <a:rPr lang="en-US" altLang="zh-CN" smtClean="0"/>
              <a:t>Cookie::delete('name');</a:t>
            </a:r>
            <a:endParaRPr lang="en-US" altLang="zh-CN" smtClean="0"/>
          </a:p>
          <a:p>
            <a:pPr lvl="2">
              <a:lnSpc>
                <a:spcPct val="100000"/>
              </a:lnSpc>
            </a:pPr>
            <a:r>
              <a:rPr lang="en-US" altLang="zh-CN" smtClean="0"/>
              <a:t>Cookie::clear();</a:t>
            </a:r>
            <a:endParaRPr lang="en-US" altLang="zh-CN" smtClean="0"/>
          </a:p>
          <a:p>
            <a:pPr lvl="1">
              <a:lnSpc>
                <a:spcPct val="100000"/>
              </a:lnSpc>
            </a:pPr>
            <a:r>
              <a:rPr lang="zh-CN" altLang="en-US" smtClean="0"/>
              <a:t>判断是否存在</a:t>
            </a:r>
            <a:endParaRPr lang="en-US" altLang="zh-CN" smtClean="0"/>
          </a:p>
          <a:p>
            <a:pPr lvl="2">
              <a:lnSpc>
                <a:spcPct val="100000"/>
              </a:lnSpc>
            </a:pPr>
            <a:r>
              <a:rPr lang="en-US" altLang="zh-CN" smtClean="0"/>
              <a:t>Cookie::has('name');</a:t>
            </a:r>
            <a:endParaRPr lang="en-US" altLang="zh-CN" smtClean="0"/>
          </a:p>
          <a:p>
            <a:pPr lvl="2">
              <a:lnSpc>
                <a:spcPct val="100000"/>
              </a:lnSpc>
            </a:pPr>
            <a:r>
              <a:rPr lang="en-US" altLang="zh-CN" smtClean="0"/>
              <a:t>cookie('?name')</a:t>
            </a:r>
            <a:endParaRPr lang="en-US" altLang="zh-CN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session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72820"/>
            <a:ext cx="10515600" cy="570611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00000"/>
              </a:lnSpc>
            </a:pPr>
            <a:r>
              <a:rPr lang="en-US" altLang="zh-CN" smtClean="0"/>
              <a:t>TP3.2</a:t>
            </a:r>
            <a:endParaRPr lang="en-US" altLang="zh-CN" smtClean="0"/>
          </a:p>
          <a:p>
            <a:pPr lvl="1">
              <a:lnSpc>
                <a:spcPct val="100000"/>
              </a:lnSpc>
            </a:pPr>
            <a:r>
              <a:rPr lang="zh-CN" altLang="en-US" smtClean="0"/>
              <a:t>设置</a:t>
            </a:r>
            <a:endParaRPr lang="en-US" altLang="zh-CN" smtClean="0"/>
          </a:p>
          <a:p>
            <a:pPr lvl="2">
              <a:lnSpc>
                <a:spcPct val="100000"/>
              </a:lnSpc>
            </a:pPr>
            <a:r>
              <a:rPr lang="en-US" altLang="zh-CN" smtClean="0"/>
              <a:t>session('name','value');</a:t>
            </a:r>
            <a:endParaRPr lang="en-US" altLang="zh-CN" smtClean="0"/>
          </a:p>
          <a:p>
            <a:pPr lvl="1">
              <a:lnSpc>
                <a:spcPct val="100000"/>
              </a:lnSpc>
            </a:pPr>
            <a:r>
              <a:rPr lang="zh-CN" altLang="en-US" smtClean="0"/>
              <a:t>读取</a:t>
            </a:r>
            <a:endParaRPr lang="en-US" altLang="zh-CN" smtClean="0"/>
          </a:p>
          <a:p>
            <a:pPr lvl="2">
              <a:lnSpc>
                <a:spcPct val="100000"/>
              </a:lnSpc>
            </a:pPr>
            <a:r>
              <a:rPr lang="en-US" altLang="zh-CN" smtClean="0"/>
              <a:t>session('name') ;</a:t>
            </a:r>
            <a:endParaRPr lang="en-US" altLang="zh-CN" smtClean="0"/>
          </a:p>
          <a:p>
            <a:pPr lvl="1">
              <a:lnSpc>
                <a:spcPct val="100000"/>
              </a:lnSpc>
            </a:pPr>
            <a:r>
              <a:rPr lang="zh-CN" altLang="en-US" smtClean="0"/>
              <a:t>删除</a:t>
            </a:r>
            <a:endParaRPr lang="en-US" altLang="zh-CN" smtClean="0"/>
          </a:p>
          <a:p>
            <a:pPr lvl="2">
              <a:lnSpc>
                <a:spcPct val="100000"/>
              </a:lnSpc>
            </a:pPr>
            <a:r>
              <a:rPr lang="en-US" altLang="zh-CN" smtClean="0"/>
              <a:t>session('name',null);</a:t>
            </a:r>
            <a:endParaRPr lang="en-US" altLang="zh-CN" smtClean="0"/>
          </a:p>
          <a:p>
            <a:pPr lvl="2">
              <a:lnSpc>
                <a:spcPct val="100000"/>
              </a:lnSpc>
            </a:pPr>
            <a:r>
              <a:rPr lang="en-US" altLang="zh-CN" smtClean="0"/>
              <a:t>session(null);</a:t>
            </a:r>
            <a:endParaRPr lang="en-US" altLang="zh-CN" smtClean="0"/>
          </a:p>
          <a:p>
            <a:pPr lvl="1">
              <a:lnSpc>
                <a:spcPct val="100000"/>
              </a:lnSpc>
            </a:pPr>
            <a:r>
              <a:rPr lang="zh-CN" altLang="en-US" smtClean="0"/>
              <a:t>判断是否存在</a:t>
            </a:r>
            <a:endParaRPr lang="en-US" altLang="zh-CN" smtClean="0"/>
          </a:p>
          <a:p>
            <a:pPr lvl="2">
              <a:lnSpc>
                <a:spcPct val="100000"/>
              </a:lnSpc>
            </a:pPr>
            <a:r>
              <a:rPr lang="en-US" altLang="zh-CN" smtClean="0"/>
              <a:t>session('?name');</a:t>
            </a:r>
            <a:endParaRPr lang="en-US" altLang="zh-CN" smtClean="0"/>
          </a:p>
          <a:p>
            <a:pPr>
              <a:lnSpc>
                <a:spcPct val="100000"/>
              </a:lnSpc>
            </a:pPr>
            <a:r>
              <a:rPr lang="en-US" altLang="zh-CN" smtClean="0"/>
              <a:t>TP5.1</a:t>
            </a:r>
            <a:r>
              <a:rPr lang="zh-CN" altLang="en-US" smtClean="0"/>
              <a:t>同样也可以使用上面的函数方式操作</a:t>
            </a:r>
            <a:r>
              <a:rPr lang="en-US" altLang="zh-CN" smtClean="0"/>
              <a:t>session</a:t>
            </a:r>
            <a:r>
              <a:rPr lang="zh-CN" altLang="en-US" smtClean="0"/>
              <a:t>，同时也可以使用</a:t>
            </a:r>
            <a:r>
              <a:rPr lang="en-US" altLang="zh-CN" smtClean="0"/>
              <a:t>Session</a:t>
            </a:r>
            <a:r>
              <a:rPr lang="zh-CN" altLang="en-US" smtClean="0"/>
              <a:t>类来操作</a:t>
            </a:r>
            <a:endParaRPr lang="en-US" altLang="zh-CN" smtClean="0"/>
          </a:p>
          <a:p>
            <a:pPr lvl="1">
              <a:lnSpc>
                <a:spcPct val="100000"/>
              </a:lnSpc>
            </a:pPr>
            <a:r>
              <a:rPr lang="en-US" altLang="zh-CN" smtClean="0"/>
              <a:t>use think\facade\Session</a:t>
            </a:r>
            <a:endParaRPr lang="en-US" altLang="zh-CN" smtClean="0"/>
          </a:p>
          <a:p>
            <a:pPr lvl="1">
              <a:lnSpc>
                <a:spcPct val="100000"/>
              </a:lnSpc>
            </a:pPr>
            <a:r>
              <a:rPr lang="zh-CN" altLang="en-US" smtClean="0"/>
              <a:t>设置</a:t>
            </a:r>
            <a:endParaRPr lang="en-US" altLang="zh-CN" smtClean="0"/>
          </a:p>
          <a:p>
            <a:pPr lvl="2">
              <a:lnSpc>
                <a:spcPct val="100000"/>
              </a:lnSpc>
            </a:pPr>
            <a:r>
              <a:rPr lang="en-US" altLang="zh-CN" smtClean="0"/>
              <a:t>Session::set('name','value');</a:t>
            </a:r>
            <a:endParaRPr lang="en-US" altLang="zh-CN" smtClean="0"/>
          </a:p>
          <a:p>
            <a:pPr lvl="1">
              <a:lnSpc>
                <a:spcPct val="100000"/>
              </a:lnSpc>
            </a:pPr>
            <a:r>
              <a:rPr lang="zh-CN" altLang="en-US" smtClean="0"/>
              <a:t>读取</a:t>
            </a:r>
            <a:endParaRPr lang="en-US" altLang="zh-CN" smtClean="0"/>
          </a:p>
          <a:p>
            <a:pPr lvl="2">
              <a:lnSpc>
                <a:spcPct val="100000"/>
              </a:lnSpc>
            </a:pPr>
            <a:r>
              <a:rPr lang="en-US" altLang="zh-CN" smtClean="0"/>
              <a:t>Session::get('name');</a:t>
            </a:r>
            <a:endParaRPr lang="en-US" altLang="zh-CN" smtClean="0"/>
          </a:p>
          <a:p>
            <a:pPr lvl="1">
              <a:lnSpc>
                <a:spcPct val="100000"/>
              </a:lnSpc>
            </a:pPr>
            <a:r>
              <a:rPr lang="zh-CN" altLang="en-US" smtClean="0"/>
              <a:t>删除</a:t>
            </a:r>
            <a:endParaRPr lang="en-US" altLang="zh-CN" smtClean="0"/>
          </a:p>
          <a:p>
            <a:pPr lvl="2">
              <a:lnSpc>
                <a:spcPct val="100000"/>
              </a:lnSpc>
            </a:pPr>
            <a:r>
              <a:rPr lang="en-US" altLang="zh-CN" smtClean="0"/>
              <a:t>Session::delete('name');</a:t>
            </a:r>
            <a:endParaRPr lang="en-US" altLang="zh-CN" smtClean="0"/>
          </a:p>
          <a:p>
            <a:pPr lvl="2">
              <a:lnSpc>
                <a:spcPct val="100000"/>
              </a:lnSpc>
            </a:pPr>
            <a:r>
              <a:rPr lang="en-US" altLang="zh-CN" smtClean="0"/>
              <a:t>Session::clear();</a:t>
            </a:r>
            <a:endParaRPr lang="en-US" altLang="zh-CN" smtClean="0"/>
          </a:p>
          <a:p>
            <a:pPr lvl="1">
              <a:lnSpc>
                <a:spcPct val="100000"/>
              </a:lnSpc>
            </a:pPr>
            <a:r>
              <a:rPr lang="zh-CN" altLang="en-US" smtClean="0"/>
              <a:t>判断是否存在</a:t>
            </a:r>
            <a:endParaRPr lang="en-US" altLang="zh-CN" smtClean="0"/>
          </a:p>
          <a:p>
            <a:pPr lvl="2">
              <a:lnSpc>
                <a:spcPct val="100000"/>
              </a:lnSpc>
            </a:pPr>
            <a:r>
              <a:rPr lang="en-US" altLang="zh-CN" smtClean="0"/>
              <a:t>Session::has('name');</a:t>
            </a:r>
            <a:endParaRPr lang="en-US" altLang="zh-CN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0</TotalTime>
  <Words>623</Words>
  <Application>WPS 演示</Application>
  <PresentationFormat>自定义</PresentationFormat>
  <Paragraphs>53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Heiti SC Light</vt:lpstr>
      <vt:lpstr>Arial</vt:lpstr>
      <vt:lpstr>微软雅黑</vt:lpstr>
      <vt:lpstr>Wingdings</vt:lpstr>
      <vt:lpstr>Calibri</vt:lpstr>
      <vt:lpstr>Impact</vt:lpstr>
      <vt:lpstr>Arial Unicode MS</vt:lpstr>
      <vt:lpstr>云和</vt:lpstr>
      <vt:lpstr>PowerPoint 演示文稿</vt:lpstr>
      <vt:lpstr>cookie</vt:lpstr>
      <vt:lpstr>session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1009</cp:revision>
  <dcterms:created xsi:type="dcterms:W3CDTF">2016-09-06T02:25:00Z</dcterms:created>
  <dcterms:modified xsi:type="dcterms:W3CDTF">2019-11-14T03:32:34Z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2052-10.8.0.6423</vt:lpwstr>
  </property>
</Properties>
</file>