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90" r:id="rId5"/>
    <p:sldId id="391" r:id="rId6"/>
    <p:sldId id="415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6615" y="3077845"/>
            <a:ext cx="288671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65864"/>
            <a:ext cx="11023833" cy="478393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ThinkPHP</a:t>
            </a:r>
            <a:r>
              <a:rPr lang="zh-CN" altLang="en-US" smtClean="0"/>
              <a:t>从</a:t>
            </a:r>
            <a:r>
              <a:rPr lang="en-US" altLang="zh-CN" b="1" smtClean="0">
                <a:solidFill>
                  <a:srgbClr val="FF0000"/>
                </a:solidFill>
              </a:rPr>
              <a:t>5.1.6+</a:t>
            </a:r>
            <a:r>
              <a:rPr lang="zh-CN" altLang="en-US" smtClean="0"/>
              <a:t>版本开始，正式引入中间件的支持</a:t>
            </a:r>
            <a:endParaRPr lang="en-US" altLang="zh-CN" smtClean="0"/>
          </a:p>
          <a:p>
            <a:r>
              <a:rPr lang="zh-CN" altLang="en-US" smtClean="0"/>
              <a:t>创建中间件</a:t>
            </a:r>
            <a:endParaRPr lang="en-US" altLang="zh-CN" smtClean="0"/>
          </a:p>
          <a:p>
            <a:pPr lvl="1"/>
            <a:r>
              <a:rPr lang="en-US" altLang="zh-CN" smtClean="0"/>
              <a:t>php think make:middleware Login</a:t>
            </a:r>
            <a:endParaRPr lang="en-US" altLang="zh-CN" smtClean="0"/>
          </a:p>
          <a:p>
            <a:pPr lvl="1"/>
            <a:r>
              <a:rPr lang="zh-CN" altLang="en-US" smtClean="0"/>
              <a:t>这个指令会 </a:t>
            </a:r>
            <a:r>
              <a:rPr lang="en-US" altLang="zh-CN" smtClean="0"/>
              <a:t>application/http/middleware</a:t>
            </a:r>
            <a:r>
              <a:rPr lang="zh-CN" altLang="en-US" smtClean="0"/>
              <a:t>目录下面生成一个</a:t>
            </a:r>
            <a:r>
              <a:rPr lang="en-US" altLang="zh-CN" smtClean="0"/>
              <a:t>Login</a:t>
            </a:r>
            <a:r>
              <a:rPr lang="zh-CN" altLang="en-US" smtClean="0"/>
              <a:t>中间件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&lt;?php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namespace app\http\middleware;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class Login {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  public function handle($request, \Closure $next) { 			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 // 添加中间件执行代码 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	return $next($request);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	  } </a:t>
            </a:r>
            <a:endParaRPr lang="en-US" altLang="zh-CN" smtClean="0"/>
          </a:p>
          <a:p>
            <a:pPr lvl="2">
              <a:buNone/>
            </a:pPr>
            <a:r>
              <a:rPr lang="en-US" altLang="zh-CN" smtClean="0"/>
              <a:t>}</a:t>
            </a:r>
            <a:endParaRPr lang="en-US" altLang="zh-CN" smtClean="0"/>
          </a:p>
          <a:p>
            <a:endParaRPr lang="zh-CN" altLang="en-US" smtClean="0"/>
          </a:p>
          <a:p>
            <a:pPr lvl="2">
              <a:buNone/>
            </a:pPr>
            <a:br>
              <a:rPr lang="zh-CN" altLang="en-US" smtClean="0"/>
            </a:b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注册中间件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126"/>
            <a:ext cx="10515600" cy="522634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注册中间件</a:t>
            </a:r>
            <a:endParaRPr lang="en-US" altLang="zh-CN" smtClean="0"/>
          </a:p>
          <a:p>
            <a:pPr lvl="1"/>
            <a:r>
              <a:rPr lang="zh-CN" altLang="en-US" smtClean="0"/>
              <a:t>在配置文件</a:t>
            </a:r>
            <a:r>
              <a:rPr lang="en-US" altLang="zh-CN" smtClean="0"/>
              <a:t>middleware.php</a:t>
            </a:r>
            <a:r>
              <a:rPr lang="zh-CN" altLang="en-US" smtClean="0"/>
              <a:t>中先预定义中间件</a:t>
            </a:r>
            <a:endParaRPr lang="en-US" altLang="zh-CN" smtClean="0"/>
          </a:p>
          <a:p>
            <a:pPr lvl="2"/>
            <a:r>
              <a:rPr lang="en-US" altLang="zh-CN" smtClean="0"/>
              <a:t>'login' =&gt; app\http\middleware\Login::</a:t>
            </a:r>
            <a:r>
              <a:rPr lang="en-US" altLang="zh-CN" i="1" smtClean="0"/>
              <a:t>class</a:t>
            </a:r>
            <a:r>
              <a:rPr lang="en-US" altLang="zh-CN" smtClean="0"/>
              <a:t>,</a:t>
            </a:r>
            <a:endParaRPr lang="en-US" altLang="zh-CN" smtClean="0"/>
          </a:p>
          <a:p>
            <a:r>
              <a:rPr lang="zh-CN" altLang="en-US" smtClean="0"/>
              <a:t>路由中间件</a:t>
            </a:r>
            <a:endParaRPr lang="en-US" altLang="zh-CN" smtClean="0"/>
          </a:p>
          <a:p>
            <a:pPr lvl="1"/>
            <a:r>
              <a:rPr lang="en-US" altLang="zh-CN" smtClean="0"/>
              <a:t>Route::get('uc/hello','index/Index/hello') -&gt;middleware('login');</a:t>
            </a:r>
            <a:endParaRPr lang="en-US" altLang="zh-CN" smtClean="0"/>
          </a:p>
          <a:p>
            <a:pPr lvl="1"/>
            <a:r>
              <a:rPr lang="en-US" altLang="zh-CN" smtClean="0"/>
              <a:t>Route::group('uc',function(){</a:t>
            </a:r>
            <a:br>
              <a:rPr lang="en-US" altLang="zh-CN" smtClean="0"/>
            </a:br>
            <a:r>
              <a:rPr lang="en-US" altLang="zh-CN" smtClean="0"/>
              <a:t>    Route::get('hello', 'index/hello');</a:t>
            </a:r>
            <a:br>
              <a:rPr lang="en-US" altLang="zh-CN" smtClean="0"/>
            </a:br>
            <a:r>
              <a:rPr lang="en-US" altLang="zh-CN" smtClean="0"/>
              <a:t>})-&gt;middleware(['login']);</a:t>
            </a:r>
            <a:endParaRPr lang="en-US" altLang="zh-CN" smtClean="0"/>
          </a:p>
          <a:p>
            <a:r>
              <a:rPr lang="zh-CN" altLang="en-US" smtClean="0"/>
              <a:t>控制器中间件</a:t>
            </a:r>
            <a:endParaRPr lang="en-US" altLang="zh-CN" smtClean="0"/>
          </a:p>
          <a:p>
            <a:pPr lvl="1"/>
            <a:r>
              <a:rPr lang="zh-CN" altLang="en-US" smtClean="0"/>
              <a:t>需要控制器继承控制器基础类</a:t>
            </a:r>
            <a:endParaRPr lang="en-US" altLang="zh-CN" smtClean="0"/>
          </a:p>
          <a:p>
            <a:pPr lvl="2"/>
            <a:r>
              <a:rPr lang="en-US" altLang="zh-CN" smtClean="0"/>
              <a:t>use think\Controller;</a:t>
            </a:r>
            <a:endParaRPr lang="en-US" altLang="zh-CN" smtClean="0"/>
          </a:p>
          <a:p>
            <a:pPr lvl="1"/>
            <a:r>
              <a:rPr lang="en-US" altLang="zh-CN" smtClean="0"/>
              <a:t>protected $middleware = [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	'login' =&gt; ['except' =&gt; ['index']],    //</a:t>
            </a:r>
            <a:r>
              <a:rPr lang="zh-CN" altLang="zh-CN" smtClean="0"/>
              <a:t>排除某些方法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   //'login' =&gt; ['only' =&gt; ['hello']],        //</a:t>
            </a:r>
            <a:r>
              <a:rPr lang="zh-CN" altLang="en-US" smtClean="0"/>
              <a:t>只有某些方法使用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		//'login'                                              //</a:t>
            </a:r>
            <a:r>
              <a:rPr lang="zh-CN" altLang="en-US" smtClean="0"/>
              <a:t>全部方法都使用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];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7435"/>
            <a:ext cx="10515600" cy="5467985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/>
              <a:t>创建一个日志中间件</a:t>
            </a:r>
            <a:endParaRPr lang="zh-CN" altLang="en-US"/>
          </a:p>
          <a:p>
            <a:pPr lvl="1"/>
            <a:r>
              <a:rPr lang="zh-CN" altLang="en-US"/>
              <a:t>php think make:middleware Log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class Log</a:t>
            </a: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public function handle($request, \Closure $next)</a:t>
            </a:r>
            <a:r>
              <a:rPr lang="zh-CN" altLang="en-US">
                <a:sym typeface="+mn-ea"/>
              </a:rPr>
              <a:t>  {</a:t>
            </a:r>
            <a:r>
              <a:rPr lang="zh-CN" altLang="en-US"/>
              <a:t>  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$response = $next($request);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//写入日志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    $str='['.date('Y年m月d日 H时i分s秒').']  '.$request-&gt;host().' '.$request-&gt;url(true);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\think\facade\Log::write($str);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return $response;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}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注册全局中间件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application</a:t>
            </a:r>
            <a:r>
              <a:rPr lang="zh-CN" altLang="en-US"/>
              <a:t>目录下创建</a:t>
            </a:r>
            <a:r>
              <a:rPr lang="en-US" altLang="zh-CN"/>
              <a:t>middleware.php</a:t>
            </a:r>
            <a:r>
              <a:rPr lang="zh-CN" altLang="en-US"/>
              <a:t>文件，并写入中间件文件路径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//定义全局中间件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return [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app\http\middleware\Log::class,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];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1193</Words>
  <Application>WPS 演示</Application>
  <PresentationFormat>自定义</PresentationFormat>
  <Paragraphs>62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中间件</vt:lpstr>
      <vt:lpstr>注册中间件</vt:lpstr>
      <vt:lpstr>全局中间件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1007</cp:revision>
  <dcterms:created xsi:type="dcterms:W3CDTF">2016-09-06T02:25:00Z</dcterms:created>
  <dcterms:modified xsi:type="dcterms:W3CDTF">2019-11-14T03:44:09Z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