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07" r:id="rId5"/>
    <p:sldId id="392" r:id="rId6"/>
    <p:sldId id="398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377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3875" y="3077845"/>
            <a:ext cx="321945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endParaRPr lang="zh-CN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114" y="-134200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TP3.2</a:t>
            </a:r>
            <a:r>
              <a:rPr lang="zh-CN" altLang="en-US">
                <a:sym typeface="+mn-ea"/>
              </a:rPr>
              <a:t>验证码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70" y="756920"/>
            <a:ext cx="11702415" cy="6057265"/>
          </a:xfrm>
        </p:spPr>
        <p:txBody>
          <a:bodyPr>
            <a:normAutofit fontScale="87500" lnSpcReduction="20000"/>
          </a:bodyPr>
          <a:lstStyle/>
          <a:p>
            <a:r>
              <a:rPr lang="zh-CN" altLang="en-US" smtClean="0"/>
              <a:t>自定义验证码</a:t>
            </a:r>
            <a:endParaRPr lang="en-US" altLang="zh-CN" smtClean="0"/>
          </a:p>
          <a:p>
            <a:pPr lvl="1"/>
            <a:r>
              <a:rPr lang="zh-CN" altLang="en-US" smtClean="0"/>
              <a:t>导入验证码类</a:t>
            </a:r>
            <a:endParaRPr lang="en-US" altLang="zh-CN" smtClean="0"/>
          </a:p>
          <a:p>
            <a:pPr lvl="2"/>
            <a:r>
              <a:rPr lang="en-US" altLang="zh-CN" smtClean="0"/>
              <a:t>use Think\Verify;</a:t>
            </a:r>
            <a:endParaRPr lang="en-US" altLang="zh-CN" smtClean="0"/>
          </a:p>
          <a:p>
            <a:pPr lvl="1"/>
            <a:r>
              <a:rPr lang="zh-CN" altLang="en-US" smtClean="0"/>
              <a:t>创建验证码方法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public function verify() { 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 = new Verify(); 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$captcha-&gt;fontSize = 25; // </a:t>
            </a:r>
            <a:r>
              <a:rPr lang="zh-CN" altLang="en-US" smtClean="0"/>
              <a:t>验证码字体大小 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$captcha-&gt;length = 3; // </a:t>
            </a:r>
            <a:r>
              <a:rPr lang="zh-CN" altLang="en-US" smtClean="0"/>
              <a:t>验证码位数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$captcha-&gt;useNoise = false; // </a:t>
            </a:r>
            <a:r>
              <a:rPr lang="zh-CN" altLang="en-US" smtClean="0"/>
              <a:t>关闭验证码杂点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$captcha-&gt;useImgBg = true; // </a:t>
            </a:r>
            <a:r>
              <a:rPr lang="zh-CN" altLang="en-US" smtClean="0"/>
              <a:t>使用背景图片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$captcha-&gt;codeSet = '0123456789'; // </a:t>
            </a:r>
            <a:r>
              <a:rPr lang="zh-CN" altLang="en-US" smtClean="0"/>
              <a:t>设置字符集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$captcha-&gt;useZh = ture; // </a:t>
            </a:r>
            <a:r>
              <a:rPr lang="zh-CN" altLang="en-US" smtClean="0"/>
              <a:t>使用中文验证码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$captcha-&gt;zhSet = 'PHP</a:t>
            </a:r>
            <a:r>
              <a:rPr lang="zh-CN" altLang="en-US" smtClean="0"/>
              <a:t>是世界上最好的语言</a:t>
            </a:r>
            <a:r>
              <a:rPr lang="en-US" altLang="zh-CN" smtClean="0"/>
              <a:t>'; // </a:t>
            </a:r>
            <a:r>
              <a:rPr lang="zh-CN" altLang="en-US" smtClean="0"/>
              <a:t>设置中文验证码字符集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$captcha-&gt;entry(); 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}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页面上显示</a:t>
            </a:r>
            <a:endParaRPr lang="en-US" altLang="zh-CN" smtClean="0"/>
          </a:p>
          <a:p>
            <a:pPr lvl="2">
              <a:lnSpc>
                <a:spcPct val="120000"/>
              </a:lnSpc>
            </a:pPr>
            <a:r>
              <a:rPr lang="en-US" altLang="zh-CN" smtClean="0"/>
              <a:t>&lt;img src="{:U('index/Index/verify')}"  onclick="this.src='{:U(\'index/Index/verify\')}?id='+</a:t>
            </a:r>
            <a:r>
              <a:rPr lang="en-US" altLang="zh-CN" i="1" smtClean="0"/>
              <a:t>Math</a:t>
            </a:r>
            <a:r>
              <a:rPr lang="en-US" altLang="zh-CN" smtClean="0"/>
              <a:t>.random()“ &gt;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z="2400" smtClean="0">
                <a:sym typeface="+mn-ea"/>
              </a:rPr>
              <a:t>判断验证码是否正确</a:t>
            </a:r>
            <a:endParaRPr lang="zh-CN" altLang="en-US" sz="2400" smtClean="0"/>
          </a:p>
          <a:p>
            <a:pPr lvl="2">
              <a:lnSpc>
                <a:spcPct val="120000"/>
              </a:lnSpc>
            </a:pPr>
            <a:r>
              <a:rPr lang="en-US" altLang="zh-CN" sz="2400" smtClean="0">
                <a:sym typeface="+mn-ea"/>
              </a:rPr>
              <a:t>$captcha-&gt;check( $value );</a:t>
            </a: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8587" y="569968"/>
            <a:ext cx="3945255" cy="4544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TP5.1</a:t>
            </a:r>
            <a:r>
              <a:rPr lang="zh-CN" altLang="en-US" smtClean="0"/>
              <a:t>验证码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4794"/>
            <a:ext cx="11353800" cy="5108894"/>
          </a:xfrm>
        </p:spPr>
        <p:txBody>
          <a:bodyPr>
            <a:normAutofit fontScale="70000"/>
          </a:bodyPr>
          <a:lstStyle/>
          <a:p>
            <a:r>
              <a:rPr lang="zh-CN" altLang="en-US" smtClean="0"/>
              <a:t>下载软件包：修改</a:t>
            </a:r>
            <a:r>
              <a:rPr lang="en-US" altLang="zh-CN" smtClean="0"/>
              <a:t>composer.json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"require": {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        "php": "&gt;=5.6.0",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        "topthink/framework": "5.1.*",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        </a:t>
            </a:r>
            <a:r>
              <a:rPr lang="en-US" altLang="zh-CN" smtClean="0">
                <a:solidFill>
                  <a:srgbClr val="FF0000"/>
                </a:solidFill>
              </a:rPr>
              <a:t>"topthink/think-captcha": "^2.0"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    },</a:t>
            </a:r>
            <a:endParaRPr lang="en-US" altLang="zh-CN" smtClean="0"/>
          </a:p>
          <a:p>
            <a:r>
              <a:rPr lang="zh-CN" altLang="en-US" smtClean="0"/>
              <a:t>页面上显示</a:t>
            </a:r>
            <a:endParaRPr lang="en-US" altLang="zh-CN" sz="1400" smtClean="0"/>
          </a:p>
          <a:p>
            <a:pPr lvl="1"/>
            <a:r>
              <a:rPr lang="en-US" altLang="zh-CN" smtClean="0">
                <a:sym typeface="+mn-ea"/>
              </a:rPr>
              <a:t>&lt;img src="{:captcha_src()}“  onclick="this.src='{:captcha_src('+</a:t>
            </a:r>
            <a:r>
              <a:rPr lang="en-US" altLang="zh-CN" i="1" smtClean="0">
                <a:sym typeface="+mn-ea"/>
              </a:rPr>
              <a:t>Math</a:t>
            </a:r>
            <a:r>
              <a:rPr lang="en-US" altLang="zh-CN" smtClean="0">
                <a:sym typeface="+mn-ea"/>
              </a:rPr>
              <a:t>.random()+')}'"  style="</a:t>
            </a:r>
            <a:r>
              <a:rPr lang="en-US" altLang="zh-CN" i="1" smtClean="0">
                <a:sym typeface="+mn-ea"/>
              </a:rPr>
              <a:t>cursor</a:t>
            </a:r>
            <a:r>
              <a:rPr lang="en-US" altLang="zh-CN" smtClean="0">
                <a:sym typeface="+mn-ea"/>
              </a:rPr>
              <a:t>: pointer"/&gt;</a:t>
            </a:r>
            <a:endParaRPr lang="zh-CN" altLang="en-US" smtClean="0"/>
          </a:p>
          <a:p>
            <a:r>
              <a:rPr lang="zh-CN" altLang="en-US" smtClean="0"/>
              <a:t>判断验证码是否正确</a:t>
            </a:r>
            <a:endParaRPr lang="en-US" altLang="zh-CN" smtClean="0"/>
          </a:p>
          <a:p>
            <a:pPr lvl="1"/>
            <a:r>
              <a:rPr lang="zh-CN" altLang="en-US" smtClean="0"/>
              <a:t>结合表单验证规则判断</a:t>
            </a:r>
            <a:endParaRPr lang="en-US" altLang="zh-CN" smtClean="0"/>
          </a:p>
          <a:p>
            <a:pPr lvl="2"/>
            <a:r>
              <a:rPr lang="en-US" altLang="zh-CN" smtClean="0"/>
              <a:t>'captcha|</a:t>
            </a:r>
            <a:r>
              <a:rPr lang="zh-CN" altLang="en-US" smtClean="0"/>
              <a:t>验证码</a:t>
            </a:r>
            <a:r>
              <a:rPr lang="en-US" altLang="zh-CN" smtClean="0"/>
              <a:t>'=&gt;'require|captcha‘</a:t>
            </a:r>
            <a:endParaRPr lang="en-US" altLang="zh-CN" smtClean="0"/>
          </a:p>
          <a:p>
            <a:pPr lvl="1"/>
            <a:r>
              <a:rPr lang="zh-CN" altLang="en-US" smtClean="0"/>
              <a:t>调用函数判断</a:t>
            </a:r>
            <a:endParaRPr lang="en-US" altLang="zh-CN" smtClean="0"/>
          </a:p>
          <a:p>
            <a:pPr lvl="2"/>
            <a:r>
              <a:rPr lang="en-US" altLang="zh-CN" smtClean="0"/>
              <a:t>if( !captcha_check($value )) {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	// </a:t>
            </a:r>
            <a:r>
              <a:rPr lang="zh-CN" altLang="en-US" smtClean="0"/>
              <a:t>验证失败 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 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114" y="35345"/>
            <a:ext cx="10515600" cy="1325563"/>
          </a:xfrm>
        </p:spPr>
        <p:txBody>
          <a:bodyPr/>
          <a:lstStyle/>
          <a:p>
            <a:r>
              <a:rPr lang="en-US" altLang="zh-CN" smtClean="0"/>
              <a:t>TP5.1</a:t>
            </a:r>
            <a:r>
              <a:rPr lang="zh-CN" altLang="en-US" smtClean="0"/>
              <a:t>验证码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70" y="1115695"/>
            <a:ext cx="11702415" cy="5579110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smtClean="0"/>
              <a:t>自定义验证码</a:t>
            </a:r>
            <a:endParaRPr lang="en-US" altLang="zh-CN" smtClean="0"/>
          </a:p>
          <a:p>
            <a:pPr lvl="1"/>
            <a:r>
              <a:rPr lang="zh-CN" altLang="en-US" smtClean="0"/>
              <a:t>导入验证码类</a:t>
            </a:r>
            <a:endParaRPr lang="en-US" altLang="zh-CN" smtClean="0"/>
          </a:p>
          <a:p>
            <a:pPr lvl="2"/>
            <a:r>
              <a:rPr lang="en-US" altLang="zh-CN" smtClean="0"/>
              <a:t>use think\captcha\Captcha;</a:t>
            </a:r>
            <a:endParaRPr lang="en-US" altLang="zh-CN" smtClean="0"/>
          </a:p>
          <a:p>
            <a:pPr lvl="1"/>
            <a:r>
              <a:rPr lang="zh-CN" altLang="en-US" smtClean="0"/>
              <a:t>创建验证码方法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public function verify() { 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 = new Captcha(); 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$captcha-&gt;fontSize = 25; // </a:t>
            </a:r>
            <a:r>
              <a:rPr lang="zh-CN" altLang="en-US" smtClean="0"/>
              <a:t>验证码字体大小 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$captcha-&gt;length = 3; // </a:t>
            </a:r>
            <a:r>
              <a:rPr lang="zh-CN" altLang="en-US" smtClean="0"/>
              <a:t>验证码位数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$captcha-&gt;useNoise = false; // </a:t>
            </a:r>
            <a:r>
              <a:rPr lang="zh-CN" altLang="en-US" smtClean="0"/>
              <a:t>关闭验证码杂点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$captcha-&gt;useImgBg = true; // </a:t>
            </a:r>
            <a:r>
              <a:rPr lang="zh-CN" altLang="en-US" smtClean="0"/>
              <a:t>使用背景图片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$captcha-&gt;codeSet = '0123456789'; // </a:t>
            </a:r>
            <a:r>
              <a:rPr lang="zh-CN" altLang="en-US" smtClean="0"/>
              <a:t>设置字符集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$captcha-&gt;useZh = tr</a:t>
            </a:r>
            <a:r>
              <a:rPr lang="en-US" altLang="zh-CN" smtClean="0">
                <a:sym typeface="+mn-ea"/>
              </a:rPr>
              <a:t>u</a:t>
            </a:r>
            <a:r>
              <a:rPr lang="en-US" altLang="zh-CN" smtClean="0"/>
              <a:t>e; // </a:t>
            </a:r>
            <a:r>
              <a:rPr lang="zh-CN" altLang="en-US" smtClean="0"/>
              <a:t>使用中文验证码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$captcha-&gt;zhSet = 'PHP</a:t>
            </a:r>
            <a:r>
              <a:rPr lang="zh-CN" altLang="en-US" smtClean="0"/>
              <a:t>是世界上最好的语言</a:t>
            </a:r>
            <a:r>
              <a:rPr lang="en-US" altLang="zh-CN" smtClean="0"/>
              <a:t>'; // </a:t>
            </a:r>
            <a:r>
              <a:rPr lang="zh-CN" altLang="en-US" smtClean="0"/>
              <a:t>设置中文验证码字符集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return $captcha-&gt;entry(); 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}</a:t>
            </a:r>
            <a:endParaRPr lang="en-US" altLang="zh-CN" smtClean="0"/>
          </a:p>
          <a:p>
            <a:pPr lvl="1"/>
            <a:r>
              <a:rPr lang="zh-CN" altLang="en-US" smtClean="0"/>
              <a:t>页面上显示</a:t>
            </a:r>
            <a:endParaRPr lang="en-US" altLang="zh-CN" smtClean="0"/>
          </a:p>
          <a:p>
            <a:pPr lvl="2">
              <a:lnSpc>
                <a:spcPct val="170000"/>
              </a:lnSpc>
            </a:pPr>
            <a:r>
              <a:rPr lang="en-US" altLang="zh-CN" smtClean="0"/>
              <a:t>&lt;img src="{:url('index/Index/verify')}"  onclick="this.src='{:url(\'index/Index/verify\')}?id='+</a:t>
            </a:r>
            <a:r>
              <a:rPr lang="en-US" altLang="zh-CN" i="1" smtClean="0"/>
              <a:t>Math</a:t>
            </a:r>
            <a:r>
              <a:rPr lang="en-US" altLang="zh-CN" smtClean="0"/>
              <a:t>.random()“ &gt; </a:t>
            </a:r>
            <a:endParaRPr lang="en-US" altLang="zh-CN" smtClean="0"/>
          </a:p>
          <a:p>
            <a:pPr lvl="2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67023" y="654185"/>
            <a:ext cx="5244967" cy="356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1419</Words>
  <Application>WPS 演示</Application>
  <PresentationFormat>自定义</PresentationFormat>
  <Paragraphs>67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TP3.2验证码</vt:lpstr>
      <vt:lpstr>TP5.1验证码</vt:lpstr>
      <vt:lpstr>TP5.1验证码2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1014</cp:revision>
  <dcterms:created xsi:type="dcterms:W3CDTF">2016-09-06T02:25:00Z</dcterms:created>
  <dcterms:modified xsi:type="dcterms:W3CDTF">2019-11-14T04:26:48Z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