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395" r:id="rId6"/>
    <p:sldId id="409" r:id="rId7"/>
    <p:sldId id="396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3250" y="3077845"/>
            <a:ext cx="8620125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文件上传、图像处理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文件上传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3620"/>
            <a:ext cx="9926320" cy="5517515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实例化上传类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use Think\Upload;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2400"/>
              <a:t>设置上传配置</a:t>
            </a:r>
            <a:endParaRPr lang="zh-CN" altLang="en-US" sz="2400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$config = array(</a:t>
            </a:r>
            <a:endParaRPr lang="zh-CN" altLang="en-US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                'maxSize'    =&gt;    1048576,</a:t>
            </a:r>
            <a:endParaRPr lang="zh-CN" altLang="en-US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                'rootPath'   =&gt;    C('UPLOAD'),   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注意此目录不会自动创建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                'exts'       =&gt;    array('jpg', 'gif', 'png', 'jpeg'),</a:t>
            </a:r>
            <a:endParaRPr lang="zh-CN" altLang="en-US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                'autoSub'    =&gt;    true,</a:t>
            </a:r>
            <a:endParaRPr lang="zh-CN" altLang="en-US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                'subName'    =&gt;    array('date','Ym'),</a:t>
            </a:r>
            <a:endParaRPr lang="zh-CN" altLang="en-US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/>
              <a:t>            );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实例化上传对象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$upload = new Upload($config)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执行上传</a:t>
            </a:r>
            <a:r>
              <a:rPr lang="en-US" altLang="zh-CN"/>
              <a:t>,</a:t>
            </a:r>
            <a:r>
              <a:rPr lang="zh-CN" altLang="en-US"/>
              <a:t>成功返回</a:t>
            </a:r>
            <a:r>
              <a:rPr lang="zh-CN" altLang="en-US">
                <a:sym typeface="+mn-ea"/>
              </a:rPr>
              <a:t>文件信息</a:t>
            </a:r>
            <a:r>
              <a:rPr lang="zh-CN" altLang="en-US"/>
              <a:t>数组，失败返回</a:t>
            </a:r>
            <a:r>
              <a:rPr lang="en-US" altLang="zh-CN"/>
              <a:t>false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$info   =   $upload-&gt;upload</a:t>
            </a:r>
            <a:r>
              <a:rPr lang="zh-CN" altLang="en-US" smtClean="0"/>
              <a:t>();</a:t>
            </a:r>
            <a:endParaRPr lang="zh-CN" altLang="en-US" sz="1540"/>
          </a:p>
          <a:p>
            <a:pPr lvl="0">
              <a:lnSpc>
                <a:spcPct val="100000"/>
              </a:lnSpc>
            </a:pPr>
            <a:r>
              <a:rPr lang="zh-CN" altLang="en-US"/>
              <a:t>获取上传失败的错误信息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$upload -&gt; getError();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文件上传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517515"/>
          </a:xfrm>
        </p:spPr>
        <p:txBody>
          <a:bodyPr>
            <a:normAutofit fontScale="80000"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获取表单上传文件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$file = request()-&gt;file('image');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上传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2400"/>
              <a:t>上传配置   </a:t>
            </a:r>
            <a:r>
              <a:rPr lang="zh-CN" altLang="en-US"/>
              <a:t>$conf = [ 'size'=&gt;1048576, 'ext'=&gt;'jpg,jpeg,png,gif', ];</a:t>
            </a:r>
            <a:r>
              <a:rPr lang="en-US"/>
              <a:t>	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执行上传   </a:t>
            </a:r>
            <a:r>
              <a:rPr lang="zh-CN" altLang="en-US"/>
              <a:t>$info = $file-&gt;validate($conf)-&gt;move( './uploads');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获取上传成功信息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$info-&gt;getExtension()  </a:t>
            </a:r>
            <a:endParaRPr lang="zh-CN" altLang="en-US"/>
          </a:p>
          <a:p>
            <a:pPr lvl="3">
              <a:lnSpc>
                <a:spcPct val="100000"/>
              </a:lnSpc>
            </a:pPr>
            <a:r>
              <a:rPr lang="zh-CN" altLang="en-US"/>
              <a:t>扩展名  jpg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$info-&gt;getSaveName(); </a:t>
            </a:r>
            <a:endParaRPr lang="en-US" altLang="zh-CN"/>
          </a:p>
          <a:p>
            <a:pPr lvl="3">
              <a:lnSpc>
                <a:spcPct val="100000"/>
              </a:lnSpc>
            </a:pPr>
            <a:r>
              <a:rPr lang="zh-CN" altLang="en-US"/>
              <a:t>保存目录</a:t>
            </a:r>
            <a:r>
              <a:rPr lang="en-US" altLang="zh-CN"/>
              <a:t>/</a:t>
            </a:r>
            <a:r>
              <a:rPr lang="zh-CN" altLang="en-US"/>
              <a:t>文件名  20181226\467f15f018a6b85269f1251a4a6ca480.jpg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$info-&gt;getFilename();  </a:t>
            </a:r>
            <a:endParaRPr lang="zh-CN" altLang="en-US"/>
          </a:p>
          <a:p>
            <a:pPr lvl="3">
              <a:lnSpc>
                <a:spcPct val="100000"/>
              </a:lnSpc>
            </a:pPr>
            <a:r>
              <a:rPr lang="zh-CN" altLang="en-US"/>
              <a:t>文件名  467f15f018a6b85269f1251a4a6ca480.jpg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 echo $info-&gt;getPath()；</a:t>
            </a:r>
            <a:endParaRPr lang="zh-CN" altLang="en-US"/>
          </a:p>
          <a:p>
            <a:pPr lvl="3">
              <a:lnSpc>
                <a:spcPct val="100000"/>
              </a:lnSpc>
            </a:pPr>
            <a:r>
              <a:rPr lang="zh-CN" altLang="en-US" sz="1800"/>
              <a:t>目录路径  ..\uploads\20181226</a:t>
            </a:r>
            <a:endParaRPr lang="zh-CN" altLang="en-US" sz="1800"/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获取</a:t>
            </a:r>
            <a:r>
              <a:rPr lang="zh-CN" altLang="en-US"/>
              <a:t>上传失败错误信息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$file-&gt;getError();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图像处理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1256665"/>
            <a:ext cx="11730990" cy="519938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导入图像处理类</a:t>
            </a:r>
            <a:endParaRPr lang="zh-CN" altLang="en-US"/>
          </a:p>
          <a:p>
            <a:pPr lvl="1"/>
            <a:r>
              <a:rPr lang="en-US" altLang="zh-CN"/>
              <a:t>use Think\Image();</a:t>
            </a:r>
            <a:endParaRPr lang="en-US" altLang="zh-CN"/>
          </a:p>
          <a:p>
            <a:pPr lvl="1"/>
            <a:r>
              <a:rPr lang="zh-CN" altLang="en-US"/>
              <a:t>生成图像资源对</a:t>
            </a:r>
            <a:r>
              <a:rPr lang="zh-CN" altLang="en-US" smtClean="0"/>
              <a:t>象</a:t>
            </a:r>
            <a:endParaRPr lang="en-US" altLang="zh-CN" smtClean="0"/>
          </a:p>
          <a:p>
            <a:pPr lvl="2"/>
            <a:r>
              <a:rPr lang="en-US" altLang="zh-CN" smtClean="0"/>
              <a:t>$image = new  Image();</a:t>
            </a:r>
            <a:endParaRPr lang="zh-CN" altLang="en-US"/>
          </a:p>
          <a:p>
            <a:pPr lvl="1"/>
            <a:r>
              <a:rPr lang="zh-CN" altLang="en-US" smtClean="0"/>
              <a:t>缩</a:t>
            </a:r>
            <a:r>
              <a:rPr lang="zh-CN" altLang="en-US"/>
              <a:t>放</a:t>
            </a:r>
            <a:endParaRPr lang="zh-CN" altLang="en-US"/>
          </a:p>
          <a:p>
            <a:pPr lvl="2"/>
            <a:r>
              <a:rPr lang="zh-CN" altLang="en-US"/>
              <a:t>$image-</a:t>
            </a:r>
            <a:r>
              <a:rPr lang="zh-CN" altLang="en-US" smtClean="0"/>
              <a:t>&gt; open('image.png')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          -&gt;</a:t>
            </a:r>
            <a:r>
              <a:rPr lang="zh-CN" altLang="en-US" smtClean="0"/>
              <a:t>thumb(150</a:t>
            </a:r>
            <a:r>
              <a:rPr lang="zh-CN" altLang="en-US"/>
              <a:t>, 150</a:t>
            </a:r>
            <a:r>
              <a:rPr lang="zh-CN" altLang="en-US" smtClean="0"/>
              <a:t>)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          </a:t>
            </a:r>
            <a:r>
              <a:rPr lang="zh-CN" altLang="en-US" smtClean="0"/>
              <a:t>-&gt;</a:t>
            </a:r>
            <a:r>
              <a:rPr lang="zh-CN" altLang="en-US"/>
              <a:t>save('thumb.png');</a:t>
            </a:r>
            <a:endParaRPr lang="zh-CN" altLang="en-US"/>
          </a:p>
          <a:p>
            <a:pPr lvl="1"/>
            <a:r>
              <a:rPr lang="zh-CN" altLang="en-US"/>
              <a:t>水印</a:t>
            </a:r>
            <a:endParaRPr lang="zh-CN" altLang="en-US"/>
          </a:p>
          <a:p>
            <a:pPr lvl="2"/>
            <a:r>
              <a:rPr lang="zh-CN" altLang="en-US" smtClean="0"/>
              <a:t>$image-&gt; open( 'image.png' )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          -</a:t>
            </a:r>
            <a:r>
              <a:rPr lang="zh-CN" altLang="en-US" smtClean="0"/>
              <a:t>&gt;</a:t>
            </a:r>
            <a:r>
              <a:rPr lang="zh-CN" altLang="en-US"/>
              <a:t>water( '</a:t>
            </a:r>
            <a:r>
              <a:rPr lang="en-US" altLang="zh-CN"/>
              <a:t>water</a:t>
            </a:r>
            <a:r>
              <a:rPr lang="zh-CN" altLang="en-US"/>
              <a:t>.png</a:t>
            </a:r>
            <a:r>
              <a:rPr lang="zh-CN" altLang="en-US" smtClean="0"/>
              <a:t>' , Image::</a:t>
            </a:r>
            <a:r>
              <a:rPr lang="en-US" altLang="zh-CN" smtClean="0"/>
              <a:t>IMAGE_</a:t>
            </a:r>
            <a:r>
              <a:rPr lang="zh-CN" altLang="en-US" smtClean="0"/>
              <a:t>WATER_NORTHWEST , </a:t>
            </a:r>
            <a:r>
              <a:rPr lang="en-US" altLang="zh-CN" smtClean="0"/>
              <a:t>3</a:t>
            </a:r>
            <a:r>
              <a:rPr lang="zh-CN" altLang="en-US"/>
              <a:t>0 )</a:t>
            </a:r>
            <a:r>
              <a:rPr lang="zh-CN" altLang="en-US">
                <a:sym typeface="+mn-ea"/>
              </a:rPr>
              <a:t> </a:t>
            </a:r>
            <a:endParaRPr lang="en-US" altLang="zh-CN" smtClean="0">
              <a:sym typeface="+mn-ea"/>
            </a:endParaRPr>
          </a:p>
          <a:p>
            <a:pPr lvl="2">
              <a:buNone/>
            </a:pPr>
            <a:r>
              <a:rPr lang="zh-CN" altLang="en-US" smtClean="0">
                <a:sym typeface="+mn-ea"/>
              </a:rPr>
              <a:t>               -&gt;</a:t>
            </a:r>
            <a:r>
              <a:rPr lang="zh-CN" altLang="en-US">
                <a:sym typeface="+mn-ea"/>
              </a:rPr>
              <a:t>save( 'mage.png</a:t>
            </a:r>
            <a:r>
              <a:rPr lang="zh-CN" altLang="en-US" smtClean="0">
                <a:sym typeface="+mn-ea"/>
              </a:rPr>
              <a:t>' );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./logo.png 为水印图片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Image::</a:t>
            </a:r>
            <a:r>
              <a:rPr lang="en-US" altLang="zh-CN" smtClean="0">
                <a:sym typeface="+mn-ea"/>
              </a:rPr>
              <a:t>IMAGE_</a:t>
            </a:r>
            <a:r>
              <a:rPr lang="zh-CN" altLang="en-US">
                <a:sym typeface="+mn-ea"/>
              </a:rPr>
              <a:t>WATER_NORTHWEST为水印位置，默认右下角</a:t>
            </a:r>
            <a:endParaRPr lang="zh-CN" altLang="en-US">
              <a:sym typeface="+mn-ea"/>
            </a:endParaRPr>
          </a:p>
          <a:p>
            <a:pPr lvl="3"/>
            <a:r>
              <a:rPr lang="en-US" altLang="zh-CN" smtClean="0">
                <a:sym typeface="+mn-ea"/>
              </a:rPr>
              <a:t>30</a:t>
            </a:r>
            <a:r>
              <a:rPr lang="zh-CN" altLang="en-US">
                <a:sym typeface="+mn-ea"/>
              </a:rPr>
              <a:t>为水印图片透明度 （0~100，默认值是</a:t>
            </a:r>
            <a:r>
              <a:rPr lang="en-US" altLang="zh-CN">
                <a:sym typeface="+mn-ea"/>
              </a:rPr>
              <a:t>80,</a:t>
            </a:r>
            <a:r>
              <a:rPr lang="zh-CN" altLang="en-US">
                <a:sym typeface="+mn-ea"/>
              </a:rPr>
              <a:t>值越小透明度越高）</a:t>
            </a:r>
            <a:r>
              <a:rPr lang="zh-CN" altLang="en-US"/>
              <a:t>       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460" y="631825"/>
            <a:ext cx="4744720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图像处理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890" y="962660"/>
            <a:ext cx="11730990" cy="5800725"/>
          </a:xfrm>
        </p:spPr>
        <p:txBody>
          <a:bodyPr>
            <a:normAutofit fontScale="90000"/>
          </a:bodyPr>
          <a:lstStyle/>
          <a:p>
            <a:r>
              <a:rPr lang="zh-CN" altLang="en-US" sz="2800" smtClean="0">
                <a:sym typeface="+mn-ea"/>
              </a:rPr>
              <a:t>下载软件包：修改</a:t>
            </a:r>
            <a:r>
              <a:rPr lang="en-US" altLang="zh-CN" sz="2800" smtClean="0">
                <a:sym typeface="+mn-ea"/>
              </a:rPr>
              <a:t>composer.json</a:t>
            </a:r>
            <a:r>
              <a:rPr lang="zh-CN" altLang="en-US" sz="2800" smtClean="0">
                <a:sym typeface="+mn-ea"/>
              </a:rPr>
              <a:t>文件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1800" smtClean="0">
                <a:sym typeface="+mn-ea"/>
              </a:rPr>
              <a:t>"require": {</a:t>
            </a:r>
            <a:endParaRPr lang="en-US" altLang="zh-CN" sz="1800" smtClean="0"/>
          </a:p>
          <a:p>
            <a:pPr marL="457200" lvl="1" indent="0">
              <a:buNone/>
            </a:pPr>
            <a:r>
              <a:rPr lang="en-US" altLang="zh-CN" sz="1800" smtClean="0">
                <a:sym typeface="+mn-ea"/>
              </a:rPr>
              <a:t>        "php": "&gt;=5.6.0",</a:t>
            </a:r>
            <a:endParaRPr lang="en-US" altLang="zh-CN" sz="1800" smtClean="0"/>
          </a:p>
          <a:p>
            <a:pPr marL="457200" lvl="1" indent="0">
              <a:buNone/>
            </a:pPr>
            <a:r>
              <a:rPr lang="en-US" altLang="zh-CN" sz="1800" smtClean="0">
                <a:sym typeface="+mn-ea"/>
              </a:rPr>
              <a:t>        "topthink/framework": "5.1.*",</a:t>
            </a:r>
            <a:endParaRPr lang="en-US" altLang="zh-CN" sz="1800" smtClean="0"/>
          </a:p>
          <a:p>
            <a:pPr marL="457200" lvl="1" indent="0">
              <a:buNone/>
            </a:pPr>
            <a:r>
              <a:rPr lang="en-US" altLang="zh-CN" sz="1800" smtClean="0">
                <a:sym typeface="+mn-ea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sym typeface="+mn-ea"/>
              </a:rPr>
              <a:t> "topthink/think-image": "^1.0"</a:t>
            </a:r>
            <a:endParaRPr lang="en-US" altLang="zh-CN" sz="180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smtClean="0">
                <a:sym typeface="+mn-ea"/>
              </a:rPr>
              <a:t>    },</a:t>
            </a:r>
            <a:endParaRPr lang="en-US" altLang="zh-CN" smtClean="0"/>
          </a:p>
          <a:p>
            <a:pPr lvl="0"/>
            <a:r>
              <a:rPr lang="zh-CN" altLang="en-US"/>
              <a:t>导入图像处理类</a:t>
            </a:r>
            <a:endParaRPr lang="zh-CN" altLang="en-US"/>
          </a:p>
          <a:p>
            <a:pPr lvl="1"/>
            <a:r>
              <a:rPr lang="en-US" altLang="zh-CN"/>
              <a:t>use think\Image;</a:t>
            </a:r>
            <a:endParaRPr lang="en-US" altLang="zh-CN"/>
          </a:p>
          <a:p>
            <a:pPr lvl="0"/>
            <a:r>
              <a:rPr lang="zh-CN" altLang="en-US"/>
              <a:t>生成图像资源对象</a:t>
            </a:r>
            <a:endParaRPr lang="zh-CN" altLang="en-US"/>
          </a:p>
          <a:p>
            <a:pPr lvl="1"/>
            <a:r>
              <a:rPr lang="zh-CN" altLang="en-US"/>
              <a:t>$image = Image::open('./image.png');</a:t>
            </a:r>
            <a:endParaRPr lang="zh-CN" altLang="en-US"/>
          </a:p>
          <a:p>
            <a:pPr lvl="0"/>
            <a:r>
              <a:rPr lang="zh-CN" altLang="en-US"/>
              <a:t>缩放</a:t>
            </a:r>
            <a:endParaRPr lang="zh-CN" altLang="en-US"/>
          </a:p>
          <a:p>
            <a:pPr lvl="1"/>
            <a:r>
              <a:rPr lang="zh-CN" altLang="en-US"/>
              <a:t>$image-&gt;thumb(150, 150)-&gt;save('./thumb.png');</a:t>
            </a:r>
            <a:endParaRPr lang="zh-CN" altLang="en-US"/>
          </a:p>
          <a:p>
            <a:pPr lvl="0"/>
            <a:r>
              <a:rPr lang="zh-CN" altLang="en-US"/>
              <a:t>水印</a:t>
            </a:r>
            <a:endParaRPr lang="zh-CN" altLang="en-US"/>
          </a:p>
          <a:p>
            <a:pPr lvl="1"/>
            <a:r>
              <a:rPr lang="zh-CN" altLang="en-US"/>
              <a:t>$image-&gt;water('</a:t>
            </a:r>
            <a:r>
              <a:rPr lang="en-US" altLang="zh-CN"/>
              <a:t>water</a:t>
            </a:r>
            <a:r>
              <a:rPr lang="zh-CN" altLang="en-US"/>
              <a:t>.png',Image::WATER_NORTHWEST,</a:t>
            </a:r>
            <a:r>
              <a:rPr lang="en-US" altLang="zh-CN"/>
              <a:t>3</a:t>
            </a:r>
            <a:r>
              <a:rPr lang="zh-CN" altLang="en-US"/>
              <a:t>0)</a:t>
            </a:r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         </a:t>
            </a:r>
            <a:r>
              <a:rPr lang="zh-CN" altLang="en-US">
                <a:sym typeface="+mn-ea"/>
              </a:rPr>
              <a:t>-&gt;save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ge.png');</a:t>
            </a:r>
            <a:endParaRPr lang="zh-CN" altLang="en-US">
              <a:sym typeface="+mn-ea"/>
            </a:endParaRPr>
          </a:p>
          <a:p>
            <a:pPr lvl="3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413385"/>
            <a:ext cx="2293620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1651</Words>
  <Application>WPS 演示</Application>
  <PresentationFormat>自定义</PresentationFormat>
  <Paragraphs>81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TP3.2文件上传</vt:lpstr>
      <vt:lpstr>TP5.1文件上传</vt:lpstr>
      <vt:lpstr>TP3.2图像处理</vt:lpstr>
      <vt:lpstr>TP5.1图像处理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1037</cp:revision>
  <dcterms:created xsi:type="dcterms:W3CDTF">2016-09-06T02:25:00Z</dcterms:created>
  <dcterms:modified xsi:type="dcterms:W3CDTF">2019-11-19T07:57:29Z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