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416" r:id="rId5"/>
    <p:sldId id="417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377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58846" y="3077745"/>
            <a:ext cx="222451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</a:t>
            </a:r>
            <a:endParaRPr lang="zh-CN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TP3.2</a:t>
            </a:r>
            <a:r>
              <a:rPr lang="zh-CN" altLang="en-US" smtClean="0"/>
              <a:t>分页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在控制器中对数据进行分页处理</a:t>
            </a:r>
            <a:endParaRPr lang="en-US" altLang="zh-CN" smtClean="0"/>
          </a:p>
          <a:p>
            <a:pPr lvl="1">
              <a:buNone/>
            </a:pPr>
            <a:r>
              <a:rPr lang="en-US" altLang="zh-CN" sz="1600" smtClean="0"/>
              <a:t>$Admin = M('Admin');                        // </a:t>
            </a:r>
            <a:r>
              <a:rPr lang="zh-CN" altLang="en-US" sz="1600" smtClean="0"/>
              <a:t>实例化</a:t>
            </a:r>
            <a:r>
              <a:rPr lang="en-US" altLang="zh-CN" sz="1600" smtClean="0"/>
              <a:t>User</a:t>
            </a:r>
            <a:r>
              <a:rPr lang="zh-CN" altLang="en-US" sz="1600" smtClean="0"/>
              <a:t>对象</a:t>
            </a:r>
            <a:endParaRPr lang="zh-CN" altLang="en-US" sz="1600" smtClean="0"/>
          </a:p>
          <a:p>
            <a:pPr lvl="1">
              <a:buNone/>
            </a:pPr>
            <a:r>
              <a:rPr lang="en-US" altLang="zh-CN" sz="1600" smtClean="0"/>
              <a:t>$count = $Admin -&gt;count('id');         // </a:t>
            </a:r>
            <a:r>
              <a:rPr lang="zh-CN" altLang="en-US" sz="1600" smtClean="0"/>
              <a:t>查询满足要求的总记录数</a:t>
            </a:r>
            <a:endParaRPr lang="zh-CN" altLang="en-US" sz="1600" smtClean="0"/>
          </a:p>
          <a:p>
            <a:pPr lvl="1">
              <a:buNone/>
            </a:pPr>
            <a:r>
              <a:rPr lang="en-US" altLang="zh-CN" sz="1600" smtClean="0"/>
              <a:t>$Page = new \Think\Page($count,2);  // </a:t>
            </a:r>
            <a:r>
              <a:rPr lang="zh-CN" altLang="en-US" sz="1600" smtClean="0"/>
              <a:t>实例化分页类 传入总记录数和每页显示的记录数</a:t>
            </a:r>
            <a:r>
              <a:rPr lang="en-US" altLang="zh-CN" sz="1600" smtClean="0"/>
              <a:t>(2)</a:t>
            </a:r>
            <a:endParaRPr lang="zh-CN" altLang="en-US" sz="1600" smtClean="0"/>
          </a:p>
          <a:p>
            <a:pPr lvl="1">
              <a:buNone/>
            </a:pPr>
            <a:r>
              <a:rPr lang="en-US" altLang="zh-CN" sz="1600" smtClean="0"/>
              <a:t>$show = $Page-&gt;show();// </a:t>
            </a:r>
            <a:r>
              <a:rPr lang="zh-CN" altLang="en-US" sz="1600" smtClean="0"/>
              <a:t>分页显示输出</a:t>
            </a:r>
            <a:endParaRPr lang="zh-CN" altLang="en-US" sz="1600" smtClean="0"/>
          </a:p>
          <a:p>
            <a:pPr lvl="1">
              <a:buNone/>
            </a:pPr>
            <a:endParaRPr lang="zh-CN" altLang="en-US" sz="1600" smtClean="0"/>
          </a:p>
          <a:p>
            <a:pPr lvl="1">
              <a:buNone/>
            </a:pPr>
            <a:r>
              <a:rPr lang="en-US" altLang="zh-CN" sz="1600" smtClean="0"/>
              <a:t>// </a:t>
            </a:r>
            <a:r>
              <a:rPr lang="zh-CN" altLang="en-US" sz="1600" smtClean="0"/>
              <a:t>进行分页数据查询 注意</a:t>
            </a:r>
            <a:r>
              <a:rPr lang="en-US" altLang="zh-CN" sz="1600" smtClean="0"/>
              <a:t>limit</a:t>
            </a:r>
            <a:r>
              <a:rPr lang="zh-CN" altLang="en-US" sz="1600" smtClean="0"/>
              <a:t>方法的参数要使用</a:t>
            </a:r>
            <a:r>
              <a:rPr lang="en-US" altLang="zh-CN" sz="1600" smtClean="0"/>
              <a:t>Page</a:t>
            </a:r>
            <a:r>
              <a:rPr lang="zh-CN" altLang="en-US" sz="1600" smtClean="0"/>
              <a:t>类的属性</a:t>
            </a:r>
            <a:endParaRPr lang="zh-CN" altLang="en-US" sz="1600" smtClean="0"/>
          </a:p>
          <a:p>
            <a:pPr lvl="1">
              <a:buNone/>
            </a:pPr>
            <a:r>
              <a:rPr lang="en-US" altLang="zh-CN" sz="1600" smtClean="0"/>
              <a:t>$list = $Admin -&gt; limit($Page-&gt;firstRow.',2') -&gt; select();</a:t>
            </a:r>
            <a:endParaRPr lang="en-US" altLang="zh-CN" sz="1600" smtClean="0"/>
          </a:p>
          <a:p>
            <a:pPr lvl="1">
              <a:buNone/>
            </a:pPr>
            <a:r>
              <a:rPr lang="en-US" altLang="zh-CN" sz="1600" smtClean="0"/>
              <a:t>$this -&gt; assign('list',$list);           // </a:t>
            </a:r>
            <a:r>
              <a:rPr lang="zh-CN" altLang="en-US" sz="1600" smtClean="0"/>
              <a:t>赋值数据集</a:t>
            </a:r>
            <a:endParaRPr lang="zh-CN" altLang="en-US" sz="1600" smtClean="0"/>
          </a:p>
          <a:p>
            <a:pPr lvl="1">
              <a:buNone/>
            </a:pPr>
            <a:r>
              <a:rPr lang="en-US" altLang="zh-CN" sz="1600" smtClean="0"/>
              <a:t>$this -&gt; assign('page',$show);    // </a:t>
            </a:r>
            <a:r>
              <a:rPr lang="zh-CN" altLang="en-US" sz="1600" smtClean="0"/>
              <a:t>赋值分页输出</a:t>
            </a:r>
            <a:endParaRPr lang="zh-CN" altLang="en-US" sz="1600" smtClean="0"/>
          </a:p>
          <a:p>
            <a:pPr lvl="1">
              <a:buNone/>
            </a:pPr>
            <a:r>
              <a:rPr lang="en-US" altLang="zh-CN" sz="1600" smtClean="0"/>
              <a:t>$this -&gt; display();                        // </a:t>
            </a:r>
            <a:r>
              <a:rPr lang="zh-CN" altLang="en-US" sz="1600" smtClean="0"/>
              <a:t>输出模板</a:t>
            </a:r>
            <a:endParaRPr lang="en-US" altLang="zh-CN" sz="1600" smtClean="0"/>
          </a:p>
          <a:p>
            <a:endParaRPr lang="zh-CN" altLang="en-US" sz="2000" smtClean="0"/>
          </a:p>
          <a:p>
            <a:r>
              <a:rPr lang="zh-CN" altLang="en-US" sz="2400" smtClean="0"/>
              <a:t>在模板中显示分页</a:t>
            </a:r>
            <a:endParaRPr lang="en-US" altLang="zh-CN" sz="2400" smtClean="0"/>
          </a:p>
          <a:p>
            <a:pPr lvl="1"/>
            <a:r>
              <a:rPr lang="en-US" altLang="zh-CN" sz="2000" smtClean="0"/>
              <a:t>{$page}</a:t>
            </a:r>
            <a:endParaRPr lang="zh-CN" altLang="en-US" sz="1800" smtClean="0"/>
          </a:p>
          <a:p>
            <a:pPr lvl="1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TP5.1</a:t>
            </a:r>
            <a:r>
              <a:rPr lang="zh-CN" altLang="en-US" smtClean="0"/>
              <a:t>分页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在控制器中对数据进行分页处理</a:t>
            </a:r>
            <a:endParaRPr lang="en-US" altLang="zh-CN" smtClean="0"/>
          </a:p>
          <a:p>
            <a:pPr lvl="1">
              <a:buNone/>
            </a:pPr>
            <a:r>
              <a:rPr lang="en-US" altLang="zh-CN" sz="1800" smtClean="0"/>
              <a:t>// </a:t>
            </a:r>
            <a:r>
              <a:rPr lang="zh-CN" altLang="en-US" sz="1800" smtClean="0"/>
              <a:t>查询状态为</a:t>
            </a:r>
            <a:r>
              <a:rPr lang="en-US" altLang="zh-CN" sz="1800" smtClean="0"/>
              <a:t>1</a:t>
            </a:r>
            <a:r>
              <a:rPr lang="zh-CN" altLang="en-US" sz="1800" smtClean="0"/>
              <a:t>的用户数据 并且每页显示</a:t>
            </a:r>
            <a:r>
              <a:rPr lang="en-US" altLang="zh-CN" sz="1800" smtClean="0"/>
              <a:t>10</a:t>
            </a:r>
            <a:r>
              <a:rPr lang="zh-CN" altLang="en-US" sz="1800" smtClean="0"/>
              <a:t>条数据 </a:t>
            </a:r>
            <a:endParaRPr lang="en-US" altLang="zh-CN" sz="1800" smtClean="0"/>
          </a:p>
          <a:p>
            <a:pPr lvl="1">
              <a:buNone/>
            </a:pPr>
            <a:r>
              <a:rPr lang="en-US" altLang="zh-CN" sz="1800" smtClean="0"/>
              <a:t>$list = Db::name('admin') -&gt; paginate( 10,  false , [ 'query' =&gt; request()-&gt;param() ] );</a:t>
            </a:r>
            <a:endParaRPr lang="en-US" altLang="zh-CN" sz="180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600" smtClean="0"/>
              <a:t>10</a:t>
            </a:r>
            <a:r>
              <a:rPr lang="zh-CN" altLang="en-US" sz="1600" smtClean="0"/>
              <a:t>表示每页显示记录数</a:t>
            </a:r>
            <a:endParaRPr lang="en-US" altLang="zh-CN" sz="160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600" smtClean="0"/>
              <a:t>false</a:t>
            </a:r>
            <a:r>
              <a:rPr lang="zh-CN" altLang="en-US" sz="1600" smtClean="0"/>
              <a:t>表示是否启用简单分页</a:t>
            </a:r>
            <a:endParaRPr lang="en-US" altLang="zh-CN" sz="160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600" smtClean="0"/>
              <a:t>query</a:t>
            </a:r>
            <a:r>
              <a:rPr lang="zh-CN" altLang="en-US" sz="1600" smtClean="0"/>
              <a:t>表示分页时传替参数</a:t>
            </a:r>
            <a:endParaRPr lang="en-US" altLang="zh-CN" sz="1165" smtClean="0"/>
          </a:p>
          <a:p>
            <a:pPr lvl="1">
              <a:buNone/>
            </a:pPr>
            <a:endParaRPr lang="en-US" altLang="zh-CN" sz="1800" smtClean="0"/>
          </a:p>
          <a:p>
            <a:pPr lvl="1">
              <a:buNone/>
            </a:pPr>
            <a:r>
              <a:rPr lang="en-US" altLang="zh-CN" sz="1800" smtClean="0"/>
              <a:t>// </a:t>
            </a:r>
            <a:r>
              <a:rPr lang="zh-CN" altLang="en-US" sz="1800" smtClean="0"/>
              <a:t>渲染模板输出 </a:t>
            </a:r>
            <a:endParaRPr lang="en-US" altLang="zh-CN" sz="1800" smtClean="0"/>
          </a:p>
          <a:p>
            <a:pPr lvl="1">
              <a:buNone/>
            </a:pPr>
            <a:r>
              <a:rPr lang="en-US" altLang="zh-CN" sz="1800" smtClean="0"/>
              <a:t>return view( '',[</a:t>
            </a:r>
            <a:r>
              <a:rPr lang="en-US" altLang="zh-CN" sz="1800" smtClean="0">
                <a:sym typeface="+mn-ea"/>
              </a:rPr>
              <a:t>'list', $list</a:t>
            </a:r>
            <a:r>
              <a:rPr lang="en-US" altLang="zh-CN" sz="1800" smtClean="0"/>
              <a:t>] );</a:t>
            </a:r>
            <a:endParaRPr lang="en-US" altLang="zh-CN" sz="1800" smtClean="0"/>
          </a:p>
          <a:p>
            <a:pPr lvl="1">
              <a:buNone/>
            </a:pPr>
            <a:endParaRPr lang="en-US" altLang="zh-CN" sz="1800" smtClean="0"/>
          </a:p>
          <a:p>
            <a:r>
              <a:rPr lang="zh-CN" altLang="en-US" smtClean="0"/>
              <a:t>在模板中显示分页</a:t>
            </a:r>
            <a:endParaRPr lang="en-US" altLang="zh-CN" smtClean="0"/>
          </a:p>
          <a:p>
            <a:pPr lvl="1"/>
            <a:r>
              <a:rPr lang="en-US" altLang="zh-CN" sz="2000" smtClean="0"/>
              <a:t>{$list|raw}</a:t>
            </a:r>
            <a:endParaRPr lang="zh-CN" altLang="en-US" sz="2000" smtClean="0"/>
          </a:p>
          <a:p>
            <a:pPr lvl="1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722</Words>
  <Application>WPS 演示</Application>
  <PresentationFormat>自定义</PresentationFormat>
  <Paragraphs>40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TP3.2分页</vt:lpstr>
      <vt:lpstr>TP5.1分页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1013</cp:revision>
  <dcterms:created xsi:type="dcterms:W3CDTF">2016-09-06T02:25:00Z</dcterms:created>
  <dcterms:modified xsi:type="dcterms:W3CDTF">2019-11-19T09:27:20Z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