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82" r:id="rId5"/>
    <p:sldId id="410" r:id="rId6"/>
    <p:sldId id="411" r:id="rId7"/>
    <p:sldId id="412" r:id="rId8"/>
    <p:sldId id="423" r:id="rId9"/>
    <p:sldId id="413" r:id="rId10"/>
    <p:sldId id="424" r:id="rId11"/>
    <p:sldId id="415" r:id="rId12"/>
    <p:sldId id="416" r:id="rId13"/>
    <p:sldId id="428" r:id="rId14"/>
    <p:sldId id="425" r:id="rId15"/>
    <p:sldId id="426" r:id="rId16"/>
    <p:sldId id="429" r:id="rId17"/>
    <p:sldId id="427" r:id="rId18"/>
    <p:sldId id="430" r:id="rId19"/>
    <p:sldId id="432" r:id="rId20"/>
    <p:sldId id="431" r:id="rId21"/>
    <p:sldId id="26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90"/>
    <p:restoredTop sz="99765" autoAdjust="0"/>
  </p:normalViewPr>
  <p:slideViewPr>
    <p:cSldViewPr snapToGrid="0" snapToObjects="1">
      <p:cViewPr varScale="1">
        <p:scale>
          <a:sx n="114" d="100"/>
          <a:sy n="114" d="100"/>
        </p:scale>
        <p:origin x="-228" y="-90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6337" y="3077687"/>
            <a:ext cx="5262880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路由、模型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方法一：原生</a:t>
            </a:r>
            <a:r>
              <a:rPr lang="en-US" altLang="zh-CN"/>
              <a:t>SQL</a:t>
            </a:r>
            <a:endParaRPr lang="en-US" altLang="zh-CN"/>
          </a:p>
          <a:p>
            <a:pPr lvl="1"/>
            <a:r>
              <a:rPr lang="en-US" altLang="zh-CN"/>
              <a:t> $sql = 'SELECT * FROM yh_admin WHERE active=:active';</a:t>
            </a:r>
            <a:endParaRPr lang="en-US" altLang="zh-CN"/>
          </a:p>
          <a:p>
            <a:pPr lvl="1"/>
            <a:r>
              <a:rPr lang="en-US" altLang="zh-CN"/>
              <a:t> Admin::findBySql($sql, ['active'=&gt;1])-&gt;one();  </a:t>
            </a:r>
            <a:endParaRPr lang="en-US" altLang="zh-CN"/>
          </a:p>
          <a:p>
            <a:pPr lvl="2"/>
            <a:r>
              <a:rPr lang="zh-CN" altLang="en-US"/>
              <a:t>查询单条记录，成功返回对象</a:t>
            </a:r>
            <a:r>
              <a:rPr lang="en-US" altLang="zh-CN"/>
              <a:t>,</a:t>
            </a:r>
            <a:r>
              <a:rPr lang="zh-CN" altLang="en-US"/>
              <a:t>失败返回</a:t>
            </a:r>
            <a:r>
              <a:rPr lang="en-US" altLang="zh-CN"/>
              <a:t>null</a:t>
            </a:r>
            <a:endParaRPr lang="en-US" altLang="zh-CN"/>
          </a:p>
          <a:p>
            <a:pPr lvl="1"/>
            <a:r>
              <a:rPr lang="en-US" altLang="zh-CN"/>
              <a:t> Admin::findBySql($sql, ['active'=&gt;1])-&gt;all();</a:t>
            </a:r>
            <a:endParaRPr lang="en-US" altLang="zh-CN"/>
          </a:p>
          <a:p>
            <a:pPr lvl="2"/>
            <a:r>
              <a:rPr lang="zh-CN" altLang="en-US"/>
              <a:t>查询多条记录，成功返回数组对象</a:t>
            </a:r>
            <a:r>
              <a:rPr lang="en-US" altLang="zh-CN"/>
              <a:t>,</a:t>
            </a:r>
            <a:r>
              <a:rPr lang="zh-CN" altLang="en-US"/>
              <a:t>失败返回空数组</a:t>
            </a:r>
            <a:endParaRPr lang="en-US" altLang="zh-CN"/>
          </a:p>
          <a:p>
            <a:r>
              <a:rPr lang="zh-CN" altLang="en-US"/>
              <a:t>方法二：根据主键查找</a:t>
            </a:r>
            <a:endParaRPr lang="zh-CN" altLang="en-US"/>
          </a:p>
          <a:p>
            <a:pPr lvl="1"/>
            <a:r>
              <a:rPr lang="en-US" altLang="zh-CN"/>
              <a:t>Admin::findOne(3);</a:t>
            </a:r>
            <a:endParaRPr lang="en-US" altLang="zh-CN"/>
          </a:p>
          <a:p>
            <a:pPr lvl="1"/>
            <a:r>
              <a:rPr lang="en-US" altLang="zh-CN"/>
              <a:t>Admin::findAll([3,10]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440" y="1253140"/>
            <a:ext cx="10515600" cy="4351338"/>
          </a:xfrm>
        </p:spPr>
        <p:txBody>
          <a:bodyPr/>
          <a:p>
            <a:r>
              <a:rPr lang="zh-CN" altLang="en-US"/>
              <a:t>方法三</a:t>
            </a:r>
            <a:endParaRPr lang="zh-CN" altLang="en-US"/>
          </a:p>
          <a:p>
            <a:pPr lvl="1"/>
            <a:r>
              <a:rPr lang="en-US" altLang="zh-CN"/>
              <a:t>Admin</a:t>
            </a:r>
            <a:r>
              <a:rPr lang="zh-CN" altLang="en-US"/>
              <a:t>::find()-&gt;one();    //返回一条数据；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Admin</a:t>
            </a:r>
            <a:r>
              <a:rPr lang="zh-CN" altLang="en-US"/>
              <a:t>::find()-&gt;all();    //返回所有数据；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Admin</a:t>
            </a:r>
            <a:r>
              <a:rPr lang="zh-CN" altLang="en-US"/>
              <a:t>::find()-&gt;count(</a:t>
            </a:r>
            <a:r>
              <a:rPr lang="en-US" altLang="zh-CN"/>
              <a:t>'id'</a:t>
            </a:r>
            <a:r>
              <a:rPr lang="zh-CN" altLang="en-US"/>
              <a:t>);    //返回记录的数量；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Admin</a:t>
            </a:r>
            <a:r>
              <a:rPr lang="zh-CN" altLang="en-US"/>
              <a:t>::find()-&gt;average(</a:t>
            </a:r>
            <a:r>
              <a:rPr lang="en-US" altLang="zh-CN">
                <a:sym typeface="+mn-ea"/>
              </a:rPr>
              <a:t>'login_num'</a:t>
            </a:r>
            <a:r>
              <a:rPr lang="zh-CN" altLang="en-US"/>
              <a:t>);   //返回指定列的平均值；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Admin</a:t>
            </a:r>
            <a:r>
              <a:rPr lang="zh-CN" altLang="en-US"/>
              <a:t>::find()-&gt;min(</a:t>
            </a:r>
            <a:r>
              <a:rPr lang="en-US" altLang="zh-CN">
                <a:sym typeface="+mn-ea"/>
              </a:rPr>
              <a:t>'login_num'</a:t>
            </a:r>
            <a:r>
              <a:rPr lang="zh-CN" altLang="en-US">
                <a:sym typeface="+mn-ea"/>
              </a:rPr>
              <a:t>)</a:t>
            </a:r>
            <a:r>
              <a:rPr lang="zh-CN" altLang="en-US"/>
              <a:t>);    //返回指定列的最小值 ；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Admin</a:t>
            </a:r>
            <a:r>
              <a:rPr lang="zh-CN" altLang="en-US"/>
              <a:t>::find()-&gt;max(</a:t>
            </a:r>
            <a:r>
              <a:rPr lang="en-US" altLang="zh-CN">
                <a:sym typeface="+mn-ea"/>
              </a:rPr>
              <a:t>'login_num'</a:t>
            </a:r>
            <a:r>
              <a:rPr lang="zh-CN" altLang="en-US">
                <a:sym typeface="+mn-ea"/>
              </a:rPr>
              <a:t>)</a:t>
            </a:r>
            <a:r>
              <a:rPr lang="zh-CN" altLang="en-US"/>
              <a:t>);   //返回指定列的最大值 ；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62965"/>
            <a:ext cx="10515600" cy="5269865"/>
          </a:xfrm>
        </p:spPr>
        <p:txBody>
          <a:bodyPr>
            <a:normAutofit lnSpcReduction="10000"/>
          </a:bodyPr>
          <a:p>
            <a:r>
              <a:rPr lang="zh-CN" altLang="en-US"/>
              <a:t>方法四：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Admin::find()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-&gt;select(['id','username','login_num','active'])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 -&gt;where(['&gt;','id',5])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-&gt;andWhere(['like','username','test'])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-&gt;andWhere(['between','id',6,12])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-&gt;andWhere(['not in','id',[1, 2, 3]])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-&gt;orWhere(['active'=&gt;0]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-&gt;orderBy('id asc')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-&gt;offset(0)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-&gt;limit(10)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-&gt;asArray()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-&gt;all();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</a:t>
            </a:r>
            <a:r>
              <a:rPr lang="en-US" altLang="zh-CN"/>
              <a:t>SQL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查询语句</a:t>
            </a:r>
            <a:endParaRPr lang="zh-CN" altLang="en-US"/>
          </a:p>
          <a:p>
            <a:pPr lvl="1"/>
            <a:r>
              <a:rPr lang="zh-CN" altLang="en-US"/>
              <a:t>$query = </a:t>
            </a:r>
            <a:r>
              <a:rPr lang="en-US" altLang="zh-CN"/>
              <a:t>Admin</a:t>
            </a:r>
            <a:r>
              <a:rPr lang="zh-CN" altLang="en-US"/>
              <a:t>::find() -&gt;where(['id'=&gt;[1,2,3,4]) -&gt;select(['username'])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输出语句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echo </a:t>
            </a:r>
            <a:r>
              <a:rPr lang="zh-CN" altLang="en-US">
                <a:sym typeface="+mn-ea"/>
              </a:rPr>
              <a:t>$</a:t>
            </a:r>
            <a:r>
              <a:rPr lang="en-US" altLang="zh-CN">
                <a:sym typeface="+mn-ea"/>
              </a:rPr>
              <a:t>q</a:t>
            </a:r>
            <a:r>
              <a:rPr lang="zh-CN" altLang="en-US">
                <a:sym typeface="+mn-ea"/>
              </a:rPr>
              <a:t>uery-&gt;createCommand()-&gt;getRawSql();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执行语句</a:t>
            </a:r>
            <a:endParaRPr lang="en-US" altLang="zh-CN"/>
          </a:p>
          <a:p>
            <a:pPr lvl="1"/>
            <a:r>
              <a:rPr lang="zh-CN" altLang="en-US"/>
              <a:t>$query-&gt;all();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多表查询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Goods::find()-&gt;alias('g')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-&gt;select(['g.id','goodsname','catename'])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-&gt;innerJoin('{{%category}} c','g.cid = c.id')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-&gt;asArray()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-&gt;all();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增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实例化模型</a:t>
            </a:r>
            <a:endParaRPr lang="zh-CN" altLang="en-US"/>
          </a:p>
          <a:p>
            <a:pPr lvl="1"/>
            <a:r>
              <a:rPr lang="zh-CN" altLang="en-US"/>
              <a:t>$admin = new Admin();</a:t>
            </a:r>
            <a:endParaRPr lang="zh-CN" altLang="en-US"/>
          </a:p>
          <a:p>
            <a:r>
              <a:rPr lang="zh-CN" altLang="en-US"/>
              <a:t>设置数据</a:t>
            </a:r>
            <a:endParaRPr lang="zh-CN" altLang="en-US"/>
          </a:p>
          <a:p>
            <a:pPr lvl="1"/>
            <a:r>
              <a:rPr lang="zh-CN" altLang="en-US"/>
              <a:t>$admin -&gt; username = 'Rose';</a:t>
            </a:r>
            <a:endParaRPr lang="zh-CN" altLang="en-US"/>
          </a:p>
          <a:p>
            <a:pPr lvl="1"/>
            <a:r>
              <a:rPr lang="zh-CN" altLang="en-US"/>
              <a:t>$admin -&gt; password = md5('123');</a:t>
            </a:r>
            <a:endParaRPr lang="zh-CN" altLang="en-US"/>
          </a:p>
          <a:p>
            <a:r>
              <a:rPr lang="zh-CN" altLang="en-US"/>
              <a:t>插入数据</a:t>
            </a:r>
            <a:endParaRPr lang="zh-CN" altLang="en-US"/>
          </a:p>
          <a:p>
            <a:pPr lvl="1"/>
            <a:r>
              <a:rPr lang="zh-CN" altLang="en-US"/>
              <a:t>$admin -&gt; save();</a:t>
            </a:r>
            <a:endParaRPr lang="zh-CN" altLang="en-US"/>
          </a:p>
          <a:p>
            <a:r>
              <a:rPr lang="zh-CN" altLang="en-US"/>
              <a:t>获取主键</a:t>
            </a:r>
            <a:r>
              <a:rPr lang="en-US" altLang="zh-CN"/>
              <a:t>id</a:t>
            </a:r>
            <a:endParaRPr lang="en-US" altLang="zh-CN"/>
          </a:p>
          <a:p>
            <a:pPr lvl="1"/>
            <a:r>
              <a:rPr lang="zh-CN" altLang="en-US"/>
              <a:t>$admin-&gt;id;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方法一</a:t>
            </a:r>
            <a:endParaRPr lang="zh-CN" altLang="en-US"/>
          </a:p>
          <a:p>
            <a:pPr lvl="1"/>
            <a:r>
              <a:rPr lang="zh-CN" altLang="en-US"/>
              <a:t>获取要修改的数据对象 </a:t>
            </a:r>
            <a:endParaRPr lang="zh-CN" altLang="en-US"/>
          </a:p>
          <a:p>
            <a:pPr lvl="2"/>
            <a:r>
              <a:rPr lang="zh-CN" altLang="en-US"/>
              <a:t>$admin = Admin::findOne(31);</a:t>
            </a:r>
            <a:endParaRPr lang="zh-CN" altLang="en-US"/>
          </a:p>
          <a:p>
            <a:pPr lvl="1"/>
            <a:r>
              <a:rPr lang="zh-CN" altLang="en-US"/>
              <a:t> 设置要修改的数据</a:t>
            </a:r>
            <a:endParaRPr lang="zh-CN" altLang="en-US"/>
          </a:p>
          <a:p>
            <a:pPr lvl="2"/>
            <a:r>
              <a:rPr lang="zh-CN" altLang="en-US"/>
              <a:t>$admin -&gt; username = 'Kate';</a:t>
            </a:r>
            <a:endParaRPr lang="zh-CN" altLang="en-US"/>
          </a:p>
          <a:p>
            <a:pPr lvl="1"/>
            <a:r>
              <a:rPr lang="zh-CN" altLang="en-US"/>
              <a:t> 执行修改，返回布尔值</a:t>
            </a:r>
            <a:endParaRPr lang="zh-CN" altLang="en-US"/>
          </a:p>
          <a:p>
            <a:pPr lvl="2"/>
            <a:r>
              <a:rPr lang="zh-CN" altLang="en-US"/>
              <a:t>$admin -&gt; save();</a:t>
            </a:r>
            <a:endParaRPr lang="zh-CN" altLang="en-US"/>
          </a:p>
          <a:p>
            <a:pPr lvl="0"/>
            <a:r>
              <a:rPr lang="zh-CN" altLang="en-US"/>
              <a:t>方法二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updateAll([</a:t>
            </a:r>
            <a:r>
              <a:rPr lang="zh-CN" altLang="en-US">
                <a:sym typeface="+mn-ea"/>
              </a:rPr>
              <a:t>数据</a:t>
            </a:r>
            <a:r>
              <a:rPr lang="en-US" altLang="zh-CN">
                <a:sym typeface="+mn-ea"/>
              </a:rPr>
              <a:t>],'</a:t>
            </a:r>
            <a:r>
              <a:rPr lang="zh-CN" altLang="en-US">
                <a:sym typeface="+mn-ea"/>
              </a:rPr>
              <a:t>条件</a:t>
            </a:r>
            <a:r>
              <a:rPr lang="en-US" altLang="zh-CN">
                <a:sym typeface="+mn-ea"/>
              </a:rPr>
              <a:t>',[</a:t>
            </a:r>
            <a:r>
              <a:rPr lang="zh-CN" altLang="en-US">
                <a:sym typeface="+mn-ea"/>
              </a:rPr>
              <a:t>条件参数</a:t>
            </a:r>
            <a:r>
              <a:rPr lang="en-US" altLang="zh-CN">
                <a:sym typeface="+mn-ea"/>
              </a:rPr>
              <a:t>]) 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返回受影响行数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updateAll(['username'=&gt;'Jerry'],'id=:id',['id'=&gt;31])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自增自减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update</a:t>
            </a:r>
            <a:r>
              <a:rPr lang="zh-CN" altLang="en-US">
                <a:sym typeface="+mn-ea"/>
              </a:rPr>
              <a:t>AllCounters</a:t>
            </a:r>
            <a:r>
              <a:rPr lang="en-US" altLang="zh-CN">
                <a:sym typeface="+mn-ea"/>
              </a:rPr>
              <a:t>(['</a:t>
            </a:r>
            <a:r>
              <a:rPr lang="zh-CN" altLang="en-US">
                <a:sym typeface="+mn-ea"/>
              </a:rPr>
              <a:t>字段</a:t>
            </a:r>
            <a:r>
              <a:rPr lang="en-US" altLang="zh-CN">
                <a:sym typeface="+mn-ea"/>
              </a:rPr>
              <a:t>'=&gt;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],[</a:t>
            </a:r>
            <a:r>
              <a:rPr lang="zh-CN" altLang="en-US">
                <a:sym typeface="+mn-ea"/>
              </a:rPr>
              <a:t>条件</a:t>
            </a:r>
            <a:r>
              <a:rPr lang="en-US" altLang="zh-CN">
                <a:sym typeface="+mn-ea"/>
              </a:rPr>
              <a:t>])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返回受影响行数</a:t>
            </a:r>
            <a:endParaRPr lang="zh-CN" altLang="en-US"/>
          </a:p>
          <a:p>
            <a:pPr lvl="1"/>
            <a:r>
              <a:rPr lang="zh-CN" altLang="en-US"/>
              <a:t>Admin::updateAllCounters(['login_num'=&gt;100],['id'=&gt;31])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800">
                <a:sym typeface="+mn-ea"/>
              </a:rPr>
              <a:t>方法一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获取要修改的数据对象 </a:t>
            </a:r>
            <a:endParaRPr lang="zh-CN" altLang="en-US" sz="2800"/>
          </a:p>
          <a:p>
            <a:pPr lvl="2"/>
            <a:r>
              <a:rPr lang="zh-CN" altLang="en-US" sz="2800">
                <a:sym typeface="+mn-ea"/>
              </a:rPr>
              <a:t>$admin = Admin::findOne(31);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 执行删除，</a:t>
            </a:r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返回受影响行数</a:t>
            </a:r>
            <a:endParaRPr lang="zh-CN" altLang="en-US" sz="2800">
              <a:sym typeface="+mn-ea"/>
            </a:endParaRPr>
          </a:p>
          <a:p>
            <a:pPr lvl="2"/>
            <a:r>
              <a:rPr lang="zh-CN" altLang="en-US" sz="2330">
                <a:sym typeface="+mn-ea"/>
              </a:rPr>
              <a:t>$admin -&gt; </a:t>
            </a:r>
            <a:r>
              <a:rPr lang="en-US" altLang="zh-CN" sz="2330">
                <a:sym typeface="+mn-ea"/>
              </a:rPr>
              <a:t>delete</a:t>
            </a:r>
            <a:r>
              <a:rPr lang="zh-CN" altLang="en-US" sz="2330">
                <a:sym typeface="+mn-ea"/>
              </a:rPr>
              <a:t>();</a:t>
            </a:r>
            <a:endParaRPr lang="zh-CN" altLang="en-US" sz="2330"/>
          </a:p>
          <a:p>
            <a:pPr lvl="0"/>
            <a:r>
              <a:rPr lang="zh-CN" altLang="en-US" sz="2800">
                <a:sym typeface="+mn-ea"/>
              </a:rPr>
              <a:t>方法二</a:t>
            </a:r>
            <a:r>
              <a:rPr lang="zh-CN" altLang="en-US"/>
              <a:t>  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返回受影响行数</a:t>
            </a:r>
            <a:r>
              <a:rPr lang="zh-CN" altLang="en-US"/>
              <a:t> </a:t>
            </a:r>
            <a:endParaRPr lang="zh-CN" altLang="en-US"/>
          </a:p>
          <a:p>
            <a:pPr lvl="1"/>
            <a:r>
              <a:t>Admin::deleteAll('login_num &gt; :login_num',[':login_num'=&gt;10])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路由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/>
              <a:t>Yii2</a:t>
            </a:r>
            <a:r>
              <a:rPr lang="zh-CN" altLang="en-US"/>
              <a:t>启用路由功能需要</a:t>
            </a:r>
            <a:r>
              <a:rPr lang="en-US" altLang="zh-CN"/>
              <a:t>web.php</a:t>
            </a:r>
            <a:r>
              <a:rPr lang="zh-CN" altLang="en-US"/>
              <a:t>文件中添加如下配置：</a:t>
            </a:r>
            <a:endParaRPr lang="zh-CN" altLang="en-US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'urlManager' =&gt; [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      'enablePrettyUrl' =&gt; true,      //美化url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      'showScriptName' =&gt; false,   //隐藏入口文件index.php,需开启伪静态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      'suffix' =&gt; '.html',         //添加后缀名.html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      'rules' =&gt; [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          '路由规则' =&gt; '模块</a:t>
            </a:r>
            <a:r>
              <a:rPr lang="en-US" altLang="zh-CN" sz="2000">
                <a:sym typeface="+mn-ea"/>
              </a:rPr>
              <a:t>/</a:t>
            </a:r>
            <a:r>
              <a:rPr lang="zh-CN" altLang="en-US" sz="2000">
                <a:sym typeface="+mn-ea"/>
              </a:rPr>
              <a:t>控制器</a:t>
            </a:r>
            <a:r>
              <a:rPr lang="en-US" altLang="zh-CN" sz="2000">
                <a:sym typeface="+mn-ea"/>
              </a:rPr>
              <a:t>/</a:t>
            </a:r>
            <a:r>
              <a:rPr lang="zh-CN" altLang="en-US" sz="2000">
                <a:sym typeface="+mn-ea"/>
              </a:rPr>
              <a:t>方法'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      ],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  ],</a:t>
            </a:r>
            <a:endParaRPr lang="zh-CN" altLang="en-US" sz="2000">
              <a:sym typeface="+mn-ea"/>
            </a:endParaRPr>
          </a:p>
          <a:p>
            <a:r>
              <a:rPr lang="zh-CN" altLang="en-US">
                <a:sym typeface="+mn-ea"/>
              </a:rPr>
              <a:t>启用上述功能后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url</a:t>
            </a:r>
            <a:r>
              <a:rPr lang="zh-CN" altLang="en-US">
                <a:sym typeface="+mn-ea"/>
              </a:rPr>
              <a:t>地址：</a:t>
            </a:r>
            <a:r>
              <a:rPr lang="en-US" altLang="zh-CN">
                <a:sym typeface="+mn-ea"/>
              </a:rPr>
              <a:t>http://</a:t>
            </a:r>
            <a:r>
              <a:rPr lang="zh-CN" altLang="en-US">
                <a:sym typeface="+mn-ea"/>
              </a:rPr>
              <a:t>域名</a:t>
            </a:r>
            <a:r>
              <a:rPr lang="en-US" altLang="zh-CN">
                <a:sym typeface="+mn-ea"/>
              </a:rPr>
              <a:t>/index.php?r=admin/default/index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美化为</a:t>
            </a:r>
            <a:r>
              <a:rPr lang="en-US" altLang="zh-CN">
                <a:sym typeface="+mn-ea"/>
              </a:rPr>
              <a:t>: 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http://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域名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/admin/default/index.html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1"/>
            <a:endParaRPr lang="en-US" altLang="zh-CN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自定义路由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4110"/>
            <a:ext cx="10515600" cy="5627370"/>
          </a:xfrm>
        </p:spPr>
        <p:txBody>
          <a:bodyPr>
            <a:normAutofit fontScale="80000"/>
          </a:bodyPr>
          <a:p>
            <a:r>
              <a:rPr lang="zh-CN" altLang="en-US"/>
              <a:t>如果不想使用默认美化的路由还可以自定义路由</a:t>
            </a:r>
            <a:endParaRPr lang="zh-CN" altLang="en-US"/>
          </a:p>
          <a:p>
            <a:r>
              <a:rPr lang="zh-CN" altLang="en-US"/>
              <a:t>普通路由</a:t>
            </a:r>
            <a:endParaRPr lang="en-US" altLang="zh-CN"/>
          </a:p>
          <a:p>
            <a:pPr lvl="1"/>
            <a:r>
              <a:rPr lang="en-US" altLang="zh-CN"/>
              <a:t>'goods' =&gt; 'goods/list',</a:t>
            </a:r>
            <a:endParaRPr lang="en-US" altLang="zh-CN"/>
          </a:p>
          <a:p>
            <a:pPr lvl="0"/>
            <a:r>
              <a:rPr lang="zh-CN" altLang="en-US">
                <a:sym typeface="+mn-ea"/>
              </a:rPr>
              <a:t>限定请求方式</a:t>
            </a:r>
            <a:endParaRPr lang="en-US" altLang="zh-CN"/>
          </a:p>
          <a:p>
            <a:pPr lvl="1"/>
            <a:r>
              <a:rPr lang="en-US" altLang="zh-CN"/>
              <a:t>'GET,POST goods' =&gt; 'goods/update', </a:t>
            </a:r>
            <a:endParaRPr lang="en-US" altLang="zh-CN"/>
          </a:p>
          <a:p>
            <a:pPr lvl="0"/>
            <a:r>
              <a:rPr lang="zh-CN" altLang="en-US">
                <a:sym typeface="+mn-ea"/>
              </a:rPr>
              <a:t>带参数路由</a:t>
            </a:r>
            <a:endParaRPr lang="en-US" altLang="zh-CN"/>
          </a:p>
          <a:p>
            <a:pPr lvl="1"/>
            <a:r>
              <a:rPr lang="en-US" altLang="zh-CN"/>
              <a:t>'goods/&lt;id&gt;' =&gt; 'goods/detail', </a:t>
            </a:r>
            <a:endParaRPr lang="en-US" altLang="zh-CN"/>
          </a:p>
          <a:p>
            <a:pPr lvl="0"/>
            <a:r>
              <a:rPr lang="zh-CN" altLang="en-US">
                <a:sym typeface="+mn-ea"/>
              </a:rPr>
              <a:t>规则参数路由</a:t>
            </a:r>
            <a:endParaRPr lang="en-US" altLang="zh-CN"/>
          </a:p>
          <a:p>
            <a:pPr lvl="1"/>
            <a:r>
              <a:rPr lang="en-US" altLang="zh-CN"/>
              <a:t>'goods/&lt;id:\d+&gt;' =&gt; 'goods/detail', </a:t>
            </a:r>
            <a:endParaRPr lang="en-US" altLang="zh-CN"/>
          </a:p>
          <a:p>
            <a:pPr lvl="0"/>
            <a:r>
              <a:rPr lang="zh-CN" altLang="en-US">
                <a:sym typeface="+mn-ea"/>
              </a:rPr>
              <a:t>默认参数路由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[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'pattern' =&gt; '</a:t>
            </a:r>
            <a:r>
              <a:rPr lang="en-US" altLang="zh-CN"/>
              <a:t>goods</a:t>
            </a:r>
            <a:r>
              <a:rPr lang="zh-CN" altLang="en-US"/>
              <a:t>/&lt;id:\d+&gt;/&lt;type:[a-z]+&gt;',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'route' =&gt; '</a:t>
            </a:r>
            <a:r>
              <a:rPr lang="en-US" altLang="zh-CN"/>
              <a:t>goods</a:t>
            </a:r>
            <a:r>
              <a:rPr lang="zh-CN" altLang="en-US"/>
              <a:t>/index2',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'defaults' =&gt; ['id' =&gt; 666, 'type' =&gt; 'apple'],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],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 </a:t>
            </a:r>
            <a:r>
              <a:rPr lang="zh-CN" altLang="en-US"/>
              <a:t>生成</a:t>
            </a:r>
            <a:r>
              <a:rPr lang="en-US" altLang="zh-CN"/>
              <a:t>URL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方法一：</a:t>
            </a:r>
            <a:endParaRPr lang="zh-CN" altLang="en-US"/>
          </a:p>
          <a:p>
            <a:pPr lvl="1"/>
            <a:r>
              <a:rPr lang="zh-CN" altLang="en-US"/>
              <a:t> Yii::$app-&gt;urlManager-&gt;createAbsoluteUrl( ['</a:t>
            </a:r>
            <a:r>
              <a:rPr lang="en-US" altLang="zh-CN"/>
              <a:t>goods/100</a:t>
            </a:r>
            <a:r>
              <a:rPr lang="zh-CN" altLang="en-US"/>
              <a:t>',] )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 Yii::$app-&gt;urlManager-&gt;createAbsoluteUrl( ['</a:t>
            </a:r>
            <a:r>
              <a:rPr lang="en-US" altLang="zh-CN">
                <a:sym typeface="+mn-ea"/>
              </a:rPr>
              <a:t>goods</a:t>
            </a:r>
            <a:r>
              <a:rPr lang="zh-CN" altLang="en-US">
                <a:sym typeface="+mn-ea"/>
              </a:rPr>
              <a:t>',</a:t>
            </a:r>
            <a:r>
              <a:rPr lang="en-US" altLang="zh-CN">
                <a:sym typeface="+mn-ea"/>
              </a:rPr>
              <a:t>'id'=&gt;100</a:t>
            </a:r>
            <a:r>
              <a:rPr lang="zh-CN" altLang="en-US">
                <a:sym typeface="+mn-ea"/>
              </a:rPr>
              <a:t>] )</a:t>
            </a:r>
            <a:endParaRPr lang="zh-CN" altLang="en-US"/>
          </a:p>
          <a:p>
            <a:pPr lvl="0"/>
            <a:r>
              <a:rPr lang="zh-CN" altLang="en-US"/>
              <a:t>方法二</a:t>
            </a:r>
            <a:endParaRPr lang="zh-CN" altLang="en-US"/>
          </a:p>
          <a:p>
            <a:pPr lvl="1"/>
            <a:r>
              <a:rPr lang="zh-CN" altLang="en-US"/>
              <a:t> \yii\helpers\Url::to( ['</a:t>
            </a:r>
            <a:r>
              <a:rPr lang="en-US" altLang="zh-CN"/>
              <a:t>goods</a:t>
            </a:r>
            <a:r>
              <a:rPr lang="zh-CN" altLang="en-US"/>
              <a:t>/</a:t>
            </a:r>
            <a:r>
              <a:rPr lang="en-US" altLang="zh-CN"/>
              <a:t>100</a:t>
            </a:r>
            <a:r>
              <a:rPr lang="zh-CN" altLang="en-US"/>
              <a:t>'] )</a:t>
            </a:r>
            <a:endParaRPr lang="zh-CN" altLang="en-US"/>
          </a:p>
          <a:p>
            <a:pPr lvl="1"/>
            <a:r>
              <a:rPr lang="zh-CN" altLang="en-US"/>
              <a:t> \yii\helpers\Url::to( ['goods'</a:t>
            </a:r>
            <a:r>
              <a:rPr lang="en-US" altLang="zh-CN"/>
              <a:t>,'id'=&gt;100</a:t>
            </a:r>
            <a:r>
              <a:rPr lang="zh-CN" altLang="en-US"/>
              <a:t>] )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 </a:t>
            </a:r>
            <a:r>
              <a:rPr lang="zh-CN" altLang="en-US"/>
              <a:t>页面跳转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7710" y="1515110"/>
            <a:ext cx="11791315" cy="4351655"/>
          </a:xfrm>
        </p:spPr>
        <p:txBody>
          <a:bodyPr/>
          <a:p>
            <a:r>
              <a:rPr lang="zh-CN" altLang="en-US"/>
              <a:t>回首页</a:t>
            </a:r>
            <a:endParaRPr lang="zh-CN" altLang="en-US"/>
          </a:p>
          <a:p>
            <a:pPr lvl="1"/>
            <a:r>
              <a:rPr lang="en-US" altLang="zh-CN"/>
              <a:t>return $this-&gt;goHome();</a:t>
            </a:r>
            <a:endParaRPr lang="zh-CN" altLang="en-US"/>
          </a:p>
          <a:p>
            <a:r>
              <a:rPr lang="zh-CN" altLang="en-US"/>
              <a:t>返回上个页面</a:t>
            </a:r>
            <a:endParaRPr lang="zh-CN" altLang="en-US"/>
          </a:p>
          <a:p>
            <a:pPr lvl="1"/>
            <a:r>
              <a:rPr lang="en-US" altLang="zh-CN" sz="2400"/>
              <a:t>return $this-&gt;goBack();</a:t>
            </a:r>
            <a:endParaRPr lang="zh-CN" altLang="en-US"/>
          </a:p>
          <a:p>
            <a:r>
              <a:rPr lang="zh-CN" altLang="en-US"/>
              <a:t>跳转到指定页面</a:t>
            </a:r>
            <a:endParaRPr lang="zh-CN" altLang="en-US"/>
          </a:p>
          <a:p>
            <a:pPr lvl="1"/>
            <a:r>
              <a:rPr lang="zh-CN" altLang="en-US"/>
              <a:t>return $this-&gt;redirect(</a:t>
            </a:r>
            <a:r>
              <a:rPr lang="en-US" altLang="zh-CN"/>
              <a:t>url</a:t>
            </a:r>
            <a:r>
              <a:rPr lang="zh-CN" altLang="en-US"/>
              <a:t>, 301);</a:t>
            </a:r>
            <a:endParaRPr lang="zh-CN" altLang="en-US"/>
          </a:p>
          <a:p>
            <a:pPr lvl="2"/>
            <a:r>
              <a:rPr lang="en-US" altLang="zh-CN" sz="2000"/>
              <a:t>use </a:t>
            </a:r>
            <a:r>
              <a:rPr lang="zh-CN" altLang="en-US">
                <a:sym typeface="+mn-ea"/>
              </a:rPr>
              <a:t>yii\helpers\Url</a:t>
            </a:r>
            <a:r>
              <a:rPr lang="en-US" altLang="zh-CN">
                <a:sym typeface="+mn-ea"/>
              </a:rPr>
              <a:t>;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/>
              <a:t>return $this-&gt;redirect(</a:t>
            </a:r>
            <a:r>
              <a:rPr lang="zh-CN" altLang="en-US">
                <a:sym typeface="+mn-ea"/>
              </a:rPr>
              <a:t>Url::to( ['</a:t>
            </a:r>
            <a:r>
              <a:rPr lang="en-US" altLang="zh-CN">
                <a:sym typeface="+mn-ea"/>
              </a:rPr>
              <a:t>goods</a:t>
            </a:r>
            <a:r>
              <a:rPr lang="zh-CN" altLang="en-US">
                <a:sym typeface="+mn-ea"/>
              </a:rPr>
              <a:t>/</a:t>
            </a:r>
            <a:r>
              <a:rPr lang="en-US" altLang="zh-CN">
                <a:sym typeface="+mn-ea"/>
              </a:rPr>
              <a:t>list</a:t>
            </a:r>
            <a:r>
              <a:rPr lang="zh-CN" altLang="en-US">
                <a:sym typeface="+mn-ea"/>
              </a:rPr>
              <a:t>'] )</a:t>
            </a:r>
            <a:r>
              <a:rPr lang="zh-CN" altLang="en-US"/>
              <a:t>, 301);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 </a:t>
            </a:r>
            <a:r>
              <a:rPr lang="zh-CN" altLang="en-US"/>
              <a:t>自定义函数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9903460" cy="4288790"/>
          </a:xfrm>
        </p:spPr>
        <p:txBody>
          <a:bodyPr>
            <a:normAutofit fontScale="90000" lnSpcReduction="20000"/>
          </a:bodyPr>
          <a:p>
            <a:pPr>
              <a:lnSpc>
                <a:spcPct val="130000"/>
              </a:lnSpc>
            </a:pPr>
            <a:r>
              <a:rPr lang="zh-CN" altLang="en-US"/>
              <a:t>在项目根目录下新一个</a:t>
            </a:r>
            <a:r>
              <a:rPr lang="en-US" altLang="zh-CN"/>
              <a:t>c</a:t>
            </a:r>
            <a:r>
              <a:rPr lang="zh-CN" altLang="en-US"/>
              <a:t>ommon目录，在目录下新建functions.php文件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composer.json 中 autoload中的files选项中加入该文件路径</a:t>
            </a:r>
            <a:endParaRPr lang="zh-CN" altLang="en-US"/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/>
              <a:t>"autoload": {</a:t>
            </a:r>
            <a:endParaRPr lang="zh-CN" altLang="en-US"/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/>
              <a:t>        "files":[</a:t>
            </a:r>
            <a:endParaRPr lang="zh-CN" altLang="en-US"/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/>
              <a:t>            "</a:t>
            </a:r>
            <a:r>
              <a:rPr lang="en-US" altLang="zh-CN"/>
              <a:t>c</a:t>
            </a:r>
            <a:r>
              <a:rPr lang="zh-CN" altLang="en-US"/>
              <a:t>ommon/functions.php"</a:t>
            </a:r>
            <a:endParaRPr lang="zh-CN" altLang="en-US"/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/>
              <a:t>        ]</a:t>
            </a:r>
            <a:endParaRPr lang="zh-CN" altLang="en-US"/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/>
              <a:t>    }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在命令行下执行composer dump-autoload命令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 </a:t>
            </a:r>
            <a:r>
              <a:rPr lang="zh-CN" altLang="en-US"/>
              <a:t>配置数据库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config/db.php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return [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 'class' =&gt; 'yii\db\Connection',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 'dsn' =&gt; 'mysql:host=localhost;dbname=myshop',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 'username' =&gt; 'root',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 'password' =&gt; 'root',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 'charset' =&gt; 'utf8',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 'tablePrefix' =&gt; 'yh_',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];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 </a:t>
            </a:r>
            <a:r>
              <a:rPr lang="zh-CN" altLang="en-US"/>
              <a:t>创建模型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在</a:t>
            </a:r>
            <a:r>
              <a:rPr lang="en-US" altLang="zh-CN"/>
              <a:t>models</a:t>
            </a:r>
            <a:r>
              <a:rPr lang="zh-CN" altLang="en-US"/>
              <a:t>下新建</a:t>
            </a:r>
            <a:r>
              <a:rPr lang="en-US" altLang="zh-CN"/>
              <a:t>Admin.php</a:t>
            </a:r>
            <a:r>
              <a:rPr lang="zh-CN" altLang="en-US"/>
              <a:t>文件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&lt;?php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 sz="2400"/>
              <a:t>namespace app\models;</a:t>
            </a:r>
            <a:endParaRPr lang="zh-CN" altLang="en-US" sz="2400"/>
          </a:p>
          <a:p>
            <a:pPr marL="914400" lvl="2" indent="0">
              <a:buNone/>
            </a:pPr>
            <a:r>
              <a:rPr lang="zh-CN" altLang="en-US" sz="2400"/>
              <a:t>use yii\db\ActiveRecord;</a:t>
            </a:r>
            <a:endParaRPr lang="zh-CN" altLang="en-US" sz="2400"/>
          </a:p>
          <a:p>
            <a:pPr marL="914400" lvl="2" indent="0">
              <a:buNone/>
            </a:pPr>
            <a:endParaRPr lang="zh-CN" altLang="en-US" sz="2400"/>
          </a:p>
          <a:p>
            <a:pPr marL="914400" lvl="2" indent="0">
              <a:buNone/>
            </a:pPr>
            <a:r>
              <a:rPr lang="zh-CN" altLang="en-US" sz="2400"/>
              <a:t>class Admin extends ActiveRecord{</a:t>
            </a:r>
            <a:endParaRPr lang="zh-CN" altLang="en-US" sz="2400"/>
          </a:p>
          <a:p>
            <a:pPr marL="914400" lvl="2" indent="0">
              <a:buNone/>
            </a:pPr>
            <a:endParaRPr lang="zh-CN" altLang="en-US" sz="2400"/>
          </a:p>
          <a:p>
            <a:pPr marL="914400" lvl="2" indent="0">
              <a:buNone/>
            </a:pPr>
            <a:r>
              <a:rPr lang="zh-CN" altLang="en-US" sz="2400"/>
              <a:t>}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?&gt;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gii</a:t>
            </a:r>
            <a:r>
              <a:rPr lang="zh-CN" altLang="en-US"/>
              <a:t>创建模型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http://localhost/yii/basic/web/gii.html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7430" y="2018030"/>
            <a:ext cx="6428740" cy="42951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3537</Words>
  <Application>WPS 演示</Application>
  <PresentationFormat>自定义</PresentationFormat>
  <Paragraphs>202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Arial Unicode MS</vt:lpstr>
      <vt:lpstr>云和</vt:lpstr>
      <vt:lpstr>PowerPoint 演示文稿</vt:lpstr>
      <vt:lpstr>1 路由</vt:lpstr>
      <vt:lpstr>自定义路由</vt:lpstr>
      <vt:lpstr>2 生成URL</vt:lpstr>
      <vt:lpstr>3 页面跳转</vt:lpstr>
      <vt:lpstr>4 自定义函数</vt:lpstr>
      <vt:lpstr>5 配置数据库</vt:lpstr>
      <vt:lpstr>6 创建模型</vt:lpstr>
      <vt:lpstr>使用gii创建模型</vt:lpstr>
      <vt:lpstr>查</vt:lpstr>
      <vt:lpstr>PowerPoint 演示文稿</vt:lpstr>
      <vt:lpstr>PowerPoint 演示文稿</vt:lpstr>
      <vt:lpstr>获取SQL语句</vt:lpstr>
      <vt:lpstr>多表查询</vt:lpstr>
      <vt:lpstr>增</vt:lpstr>
      <vt:lpstr>改</vt:lpstr>
      <vt:lpstr>自增自减</vt:lpstr>
      <vt:lpstr>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598</cp:revision>
  <dcterms:created xsi:type="dcterms:W3CDTF">2016-09-06T02:25:00Z</dcterms:created>
  <dcterms:modified xsi:type="dcterms:W3CDTF">2019-12-18T03:01:15Z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