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451" r:id="rId5"/>
    <p:sldId id="452" r:id="rId6"/>
    <p:sldId id="454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90"/>
    <p:restoredTop sz="99765" autoAdjust="0"/>
  </p:normalViewPr>
  <p:slideViewPr>
    <p:cSldViewPr snapToGrid="0" snapToObjects="1">
      <p:cViewPr varScale="1">
        <p:scale>
          <a:sx n="114" d="100"/>
          <a:sy n="114" d="100"/>
        </p:scale>
        <p:origin x="-228" y="-90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32922" y="2965292"/>
            <a:ext cx="8190230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session&amp;cookie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0515600" cy="4871720"/>
          </a:xfrm>
        </p:spPr>
        <p:txBody>
          <a:bodyPr>
            <a:normAutofit fontScale="60000"/>
          </a:bodyPr>
          <a:p>
            <a:r>
              <a:rPr lang="zh-CN" altLang="en-US"/>
              <a:t>实例化</a:t>
            </a:r>
            <a:r>
              <a:rPr lang="en-US" altLang="zh-CN"/>
              <a:t>session</a:t>
            </a:r>
            <a:r>
              <a:rPr lang="zh-CN" altLang="en-US"/>
              <a:t>对象</a:t>
            </a:r>
            <a:endParaRPr lang="zh-CN" altLang="en-US"/>
          </a:p>
          <a:p>
            <a:pPr lvl="1"/>
            <a:r>
              <a:rPr lang="en-US" altLang="zh-CN" sz="2400"/>
              <a:t>$session = Yii::$app-&gt;session;</a:t>
            </a:r>
            <a:endParaRPr lang="zh-CN" altLang="en-US"/>
          </a:p>
          <a:p>
            <a:r>
              <a:rPr lang="zh-CN" altLang="en-US">
                <a:sym typeface="+mn-ea"/>
              </a:rPr>
              <a:t>设置</a:t>
            </a:r>
            <a:endParaRPr lang="zh-CN" altLang="en-US"/>
          </a:p>
          <a:p>
            <a:pPr lvl="1"/>
            <a:r>
              <a:rPr lang="en-US" altLang="zh-CN"/>
              <a:t>$session -&gt; set('name','Andy');</a:t>
            </a:r>
            <a:endParaRPr lang="en-US" altLang="zh-CN"/>
          </a:p>
          <a:p>
            <a:pPr lvl="1"/>
            <a:r>
              <a:rPr lang="en-US" altLang="zh-CN"/>
              <a:t>$session['</a:t>
            </a:r>
            <a:r>
              <a:rPr lang="en-US" altLang="zh-CN">
                <a:sym typeface="+mn-ea"/>
              </a:rPr>
              <a:t>name</a:t>
            </a:r>
            <a:r>
              <a:rPr lang="en-US" altLang="zh-CN"/>
              <a:t>'] = </a:t>
            </a:r>
            <a:r>
              <a:rPr lang="en-US" altLang="zh-CN">
                <a:sym typeface="+mn-ea"/>
              </a:rPr>
              <a:t>'Andy'</a:t>
            </a:r>
            <a:r>
              <a:rPr lang="en-US" altLang="zh-CN"/>
              <a:t>;</a:t>
            </a:r>
            <a:endParaRPr lang="en-US" altLang="zh-CN"/>
          </a:p>
          <a:p>
            <a:r>
              <a:rPr lang="zh-CN" altLang="en-US"/>
              <a:t>读取</a:t>
            </a:r>
            <a:endParaRPr lang="zh-CN" altLang="en-US"/>
          </a:p>
          <a:p>
            <a:pPr lvl="1"/>
            <a:r>
              <a:rPr lang="en-US" altLang="zh-CN" sz="2400"/>
              <a:t>$session -&gt; get('name')</a:t>
            </a:r>
            <a:endParaRPr lang="en-US" altLang="zh-CN" sz="2400"/>
          </a:p>
          <a:p>
            <a:pPr lvl="1"/>
            <a:r>
              <a:rPr lang="en-US" altLang="zh-CN" sz="2400"/>
              <a:t>$session['name']</a:t>
            </a:r>
            <a:endParaRPr lang="en-US" altLang="zh-CN" sz="2400"/>
          </a:p>
          <a:p>
            <a:pPr lvl="0"/>
            <a:r>
              <a:rPr lang="zh-CN" altLang="en-US"/>
              <a:t>删除</a:t>
            </a:r>
            <a:endParaRPr lang="zh-CN" altLang="en-US"/>
          </a:p>
          <a:p>
            <a:pPr lvl="1"/>
            <a:r>
              <a:rPr lang="en-US" altLang="zh-CN" sz="2400"/>
              <a:t>$session -&gt; remove('name')</a:t>
            </a:r>
            <a:endParaRPr lang="en-US" altLang="zh-CN" sz="2400"/>
          </a:p>
          <a:p>
            <a:pPr lvl="1"/>
            <a:r>
              <a:rPr lang="zh-CN" altLang="en-US"/>
              <a:t>unset($session['</a:t>
            </a:r>
            <a:r>
              <a:rPr lang="en-US" altLang="zh-CN">
                <a:sym typeface="+mn-ea"/>
              </a:rPr>
              <a:t>name</a:t>
            </a:r>
            <a:r>
              <a:rPr lang="zh-CN" altLang="en-US"/>
              <a:t>']);</a:t>
            </a:r>
            <a:endParaRPr lang="zh-CN" altLang="en-US"/>
          </a:p>
          <a:p>
            <a:pPr lvl="0"/>
            <a:r>
              <a:rPr lang="zh-CN" altLang="en-US" sz="2800"/>
              <a:t>删除全部</a:t>
            </a:r>
            <a:endParaRPr lang="zh-CN" altLang="en-US" sz="2800"/>
          </a:p>
          <a:p>
            <a:pPr lvl="1"/>
            <a:r>
              <a:rPr lang="zh-CN" altLang="en-US"/>
              <a:t>$session -&gt; destroy();</a:t>
            </a:r>
            <a:endParaRPr lang="zh-CN" altLang="en-US" sz="2400"/>
          </a:p>
          <a:p>
            <a:pPr lvl="0"/>
            <a:r>
              <a:rPr lang="zh-CN" altLang="en-US" sz="2800"/>
              <a:t>判断是否存在</a:t>
            </a:r>
            <a:endParaRPr lang="zh-CN" altLang="en-US" sz="2800"/>
          </a:p>
          <a:p>
            <a:pPr lvl="1"/>
            <a:r>
              <a:rPr lang="en-US" altLang="zh-CN" sz="2400"/>
              <a:t>$session -&gt; has('name')</a:t>
            </a:r>
            <a:endParaRPr lang="en-US" altLang="zh-CN" sz="2400"/>
          </a:p>
          <a:p>
            <a:pPr lvl="1"/>
            <a:r>
              <a:rPr lang="en-US" altLang="zh-CN" sz="2400"/>
              <a:t>isset( $session['name'] )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cookie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0515600" cy="4892040"/>
          </a:xfrm>
        </p:spPr>
        <p:txBody>
          <a:bodyPr/>
          <a:p>
            <a:r>
              <a:rPr lang="en-US" altLang="zh-CN">
                <a:sym typeface="+mn-ea"/>
              </a:rPr>
              <a:t>cookie</a:t>
            </a:r>
            <a:r>
              <a:rPr lang="zh-CN" altLang="en-US">
                <a:sym typeface="+mn-ea"/>
              </a:rPr>
              <a:t>响应对象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$cookies = Yii::$app-&gt;response-&gt;cookies;</a:t>
            </a:r>
            <a:endParaRPr lang="zh-CN" altLang="en-US"/>
          </a:p>
          <a:p>
            <a:pPr lvl="1"/>
            <a:r>
              <a:rPr lang="zh-CN" altLang="en-US"/>
              <a:t>设置</a:t>
            </a:r>
            <a:endParaRPr lang="zh-CN" altLang="en-US"/>
          </a:p>
          <a:p>
            <a:pPr marL="914400" lvl="2" indent="0">
              <a:buNone/>
            </a:pPr>
            <a:r>
              <a:rPr lang="en-US" altLang="zh-CN"/>
              <a:t> $cookie -&gt; add(new Cookie([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           'name' =&gt; 'age',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           'value' =&gt; 18,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           'expire' =&gt; time() + 10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       ]));</a:t>
            </a:r>
            <a:endParaRPr lang="en-US" altLang="zh-CN"/>
          </a:p>
          <a:p>
            <a:pPr lvl="1"/>
            <a:r>
              <a:rPr lang="zh-CN" altLang="en-US"/>
              <a:t>删除</a:t>
            </a:r>
            <a:endParaRPr lang="zh-CN" altLang="en-US"/>
          </a:p>
          <a:p>
            <a:pPr lvl="2"/>
            <a:r>
              <a:rPr lang="en-US" altLang="zh-CN"/>
              <a:t>$cookie-&gt;remove('age');</a:t>
            </a:r>
            <a:endParaRPr lang="en-US" altLang="zh-CN"/>
          </a:p>
          <a:p>
            <a:pPr lvl="2"/>
            <a:r>
              <a:rPr lang="en-US" altLang="zh-CN"/>
              <a:t>unset($cookie['age']);</a:t>
            </a:r>
            <a:endParaRPr lang="en-US" altLang="zh-CN"/>
          </a:p>
          <a:p>
            <a:pPr lvl="1"/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34390"/>
            <a:ext cx="10515600" cy="4892040"/>
          </a:xfrm>
        </p:spPr>
        <p:txBody>
          <a:bodyPr/>
          <a:p>
            <a:r>
              <a:rPr lang="en-US" altLang="zh-CN">
                <a:sym typeface="+mn-ea"/>
              </a:rPr>
              <a:t>cookie</a:t>
            </a:r>
            <a:r>
              <a:rPr lang="zh-CN" altLang="en-US">
                <a:sym typeface="+mn-ea"/>
              </a:rPr>
              <a:t>请求</a:t>
            </a:r>
            <a:r>
              <a:rPr lang="zh-CN" altLang="en-US">
                <a:sym typeface="+mn-ea"/>
              </a:rPr>
              <a:t>对象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$cookies = Yii::$app-&gt;re</a:t>
            </a:r>
            <a:r>
              <a:rPr lang="en-US" altLang="zh-CN">
                <a:sym typeface="+mn-ea"/>
              </a:rPr>
              <a:t>quest</a:t>
            </a:r>
            <a:r>
              <a:rPr lang="zh-CN" altLang="en-US">
                <a:sym typeface="+mn-ea"/>
              </a:rPr>
              <a:t>-&gt;cookies;</a:t>
            </a:r>
            <a:endParaRPr lang="zh-CN" altLang="en-US"/>
          </a:p>
          <a:p>
            <a:pPr lvl="1"/>
            <a:r>
              <a:rPr lang="zh-CN" altLang="en-US"/>
              <a:t>读取</a:t>
            </a:r>
            <a:endParaRPr lang="zh-CN" altLang="en-US"/>
          </a:p>
          <a:p>
            <a:pPr lvl="2"/>
            <a:r>
              <a:rPr lang="zh-CN" altLang="en-US"/>
              <a:t>$cookie2 -&gt; getValue('age',20)</a:t>
            </a:r>
            <a:r>
              <a:rPr lang="en-US" altLang="zh-CN">
                <a:sym typeface="+mn-ea"/>
              </a:rPr>
              <a:t>;</a:t>
            </a:r>
            <a:endParaRPr lang="en-US" altLang="zh-CN">
              <a:sym typeface="+mn-ea"/>
            </a:endParaRPr>
          </a:p>
          <a:p>
            <a:pPr lvl="2"/>
            <a:r>
              <a:rPr lang="zh-CN" altLang="en-US"/>
              <a:t>$cookie2['age']</a:t>
            </a:r>
            <a:r>
              <a:rPr lang="en-US" altLang="zh-CN">
                <a:sym typeface="+mn-ea"/>
              </a:rPr>
              <a:t>;</a:t>
            </a:r>
            <a:endParaRPr lang="zh-CN" altLang="en-US"/>
          </a:p>
          <a:p>
            <a:pPr marL="914400" lvl="2" indent="0">
              <a:buNone/>
            </a:pPr>
            <a:r>
              <a:rPr lang="en-US" altLang="zh-CN"/>
              <a:t> 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判断是否存在</a:t>
            </a:r>
            <a:endParaRPr lang="zh-CN" altLang="en-US"/>
          </a:p>
          <a:p>
            <a:pPr lvl="2"/>
            <a:r>
              <a:rPr lang="en-US" altLang="zh-CN"/>
              <a:t>$cookie-&gt;has('age');</a:t>
            </a:r>
            <a:endParaRPr lang="en-US" altLang="zh-CN"/>
          </a:p>
          <a:p>
            <a:pPr lvl="2"/>
            <a:r>
              <a:rPr lang="en-US" altLang="zh-CN"/>
              <a:t>isset($cookie['age']);</a:t>
            </a:r>
            <a:endParaRPr lang="en-US" altLang="zh-CN"/>
          </a:p>
          <a:p>
            <a:pPr lvl="1"/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682</Words>
  <Application>WPS 演示</Application>
  <PresentationFormat>自定义</PresentationFormat>
  <Paragraphs>54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Arial Unicode MS</vt:lpstr>
      <vt:lpstr>云和</vt:lpstr>
      <vt:lpstr>PowerPoint 演示文稿</vt:lpstr>
      <vt:lpstr>PowerPoint 演示文稿</vt:lpstr>
      <vt:lpstr>PowerPoint 演示文稿</vt:lpstr>
      <vt:lpstr>cookie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662</cp:revision>
  <dcterms:created xsi:type="dcterms:W3CDTF">2016-09-06T02:25:00Z</dcterms:created>
  <dcterms:modified xsi:type="dcterms:W3CDTF">2019-12-23T19:21:40Z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