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56" r:id="rId5"/>
    <p:sldId id="457" r:id="rId6"/>
    <p:sldId id="45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3205957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表单组件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070" y="1261110"/>
            <a:ext cx="79946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use yii\helpers\Html;</a:t>
            </a:r>
            <a:endParaRPr lang="zh-CN" altLang="en-US"/>
          </a:p>
          <a:p>
            <a:r>
              <a:rPr lang="zh-CN" altLang="en-US"/>
              <a:t>use yii\widgets\ActiveForm;</a:t>
            </a:r>
            <a:endParaRPr lang="zh-CN" altLang="en-US"/>
          </a:p>
          <a:p>
            <a:r>
              <a:rPr lang="zh-CN" altLang="en-US"/>
              <a:t>$form = ActiveForm::begin([</a:t>
            </a:r>
            <a:endParaRPr lang="zh-CN" altLang="en-US"/>
          </a:p>
          <a:p>
            <a:r>
              <a:rPr lang="zh-CN" altLang="en-US"/>
              <a:t>        'options' =&gt; [</a:t>
            </a:r>
            <a:endParaRPr lang="zh-CN" altLang="en-US"/>
          </a:p>
          <a:p>
            <a:r>
              <a:rPr lang="zh-CN" altLang="en-US"/>
              <a:t>                'action' =&gt; '',</a:t>
            </a:r>
            <a:endParaRPr lang="zh-CN" altLang="en-US"/>
          </a:p>
          <a:p>
            <a:r>
              <a:rPr lang="zh-CN" altLang="en-US"/>
              <a:t>                'method' =&gt; 'post',</a:t>
            </a:r>
            <a:endParaRPr lang="zh-CN" altLang="en-US"/>
          </a:p>
          <a:p>
            <a:r>
              <a:rPr lang="zh-CN" altLang="en-US"/>
              <a:t>                'enctype' =&gt; 'multipart/form-data'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])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&lt;?= $form-&gt;field($model,'avatar')-&gt;fileInput()?&gt;</a:t>
            </a:r>
            <a:endParaRPr lang="zh-CN" altLang="en-US"/>
          </a:p>
          <a:p>
            <a:r>
              <a:rPr lang="zh-CN" altLang="en-US"/>
              <a:t>&lt;div&gt;</a:t>
            </a:r>
            <a:endParaRPr lang="zh-CN" altLang="en-US"/>
          </a:p>
          <a:p>
            <a:r>
              <a:rPr lang="zh-CN" altLang="en-US"/>
              <a:t>    &lt;?= Html::submitButton('上传', ['class' =&gt; 'btn btn-primary']) ?&gt;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  <a:p>
            <a:r>
              <a:rPr lang="zh-CN" altLang="en-US"/>
              <a:t>&lt;?php ActiveForm::end() ?&gt;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932680"/>
          </a:xfrm>
        </p:spPr>
        <p:txBody>
          <a:bodyPr>
            <a:normAutofit fontScale="80000"/>
          </a:bodyPr>
          <a:p>
            <a:r>
              <a:rPr lang="zh-CN" altLang="en-US"/>
              <a:t>场景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public function scenarios()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return [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 self::SCENARIO_DEFAULT =&gt; ['username','password','repwd'],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'register' =&gt; ['avatar']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];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规则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public function rules()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return [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['avatar', 'required'],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['avatar','file','extensions'=&gt;'jpg,png','maxSize'=&gt;1024*1024,'on'=&gt;'register']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];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  <a:p>
            <a:pPr lvl="1"/>
            <a:r>
              <a:rPr lang="zh-CN" altLang="en-US"/>
              <a:t>$model = new Admin();</a:t>
            </a:r>
            <a:endParaRPr lang="zh-CN" altLang="en-US"/>
          </a:p>
          <a:p>
            <a:pPr lvl="1"/>
            <a:r>
              <a:rPr lang="zh-CN" altLang="en-US"/>
              <a:t>$model-&gt;scenario = 'register';</a:t>
            </a:r>
            <a:endParaRPr lang="zh-CN" altLang="en-US"/>
          </a:p>
          <a:p>
            <a:r>
              <a:rPr lang="zh-CN" altLang="en-US"/>
              <a:t>获取文件信息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UploadedFile::getInstance($model,'avatar')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单文件</a:t>
            </a:r>
            <a:endParaRPr lang="zh-CN" altLang="en-US"/>
          </a:p>
          <a:p>
            <a:pPr lvl="1"/>
            <a:r>
              <a:rPr lang="zh-CN" altLang="en-US"/>
              <a:t>UploadedFile::getInstances($model,'avatar')  </a:t>
            </a:r>
            <a:r>
              <a:rPr lang="en-US" altLang="zh-CN"/>
              <a:t>//</a:t>
            </a:r>
            <a:r>
              <a:rPr lang="zh-CN" altLang="en-US"/>
              <a:t>多文件</a:t>
            </a:r>
            <a:endParaRPr lang="zh-CN" altLang="en-US"/>
          </a:p>
          <a:p>
            <a:r>
              <a:rPr lang="zh-CN" altLang="en-US"/>
              <a:t>上传到指定目录</a:t>
            </a:r>
            <a:endParaRPr lang="zh-CN" altLang="en-US"/>
          </a:p>
          <a:p>
            <a:pPr lvl="1"/>
            <a:r>
              <a:rPr lang="zh-CN" altLang="en-US"/>
              <a:t>$image-&gt;saveAs(</a:t>
            </a:r>
            <a:r>
              <a:rPr lang="zh-CN" altLang="en-US">
                <a:sym typeface="+mn-ea"/>
              </a:rPr>
              <a:t>'保存路径'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954</Words>
  <Application>WPS 演示</Application>
  <PresentationFormat>自定义</PresentationFormat>
  <Paragraphs>55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表单组件</vt:lpstr>
      <vt:lpstr>表单验证</vt:lpstr>
      <vt:lpstr>控制器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676</cp:revision>
  <dcterms:created xsi:type="dcterms:W3CDTF">2016-09-06T02:25:00Z</dcterms:created>
  <dcterms:modified xsi:type="dcterms:W3CDTF">2019-12-24T02:47:38Z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