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60" r:id="rId5"/>
    <p:sldId id="461" r:id="rId6"/>
    <p:sldId id="462" r:id="rId7"/>
    <p:sldId id="4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9765" autoAdjust="0"/>
  </p:normalViewPr>
  <p:slideViewPr>
    <p:cSldViewPr snapToGrid="0" snapToObjects="1">
      <p:cViewPr varScale="1">
        <p:scale>
          <a:sx n="114" d="100"/>
          <a:sy n="114" d="100"/>
        </p:scale>
        <p:origin x="-228" y="-9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3205957"/>
            <a:ext cx="3230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过滤器是控制器动作执行之前或之后需要执行的代码，该代码以对象的形式执行，应该使用类的方式定义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过滤器可包含预过滤（过滤逻辑在动作之前）或后过滤（过滤逻辑在动作之后）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定义过滤器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可以在项目目录下创建</a:t>
            </a:r>
            <a:r>
              <a:rPr lang="en-US" altLang="zh-CN"/>
              <a:t>filters</a:t>
            </a:r>
            <a:r>
              <a:rPr lang="zh-CN" altLang="en-US"/>
              <a:t>目录，存放自定义过滤器</a:t>
            </a:r>
            <a:endParaRPr lang="zh-CN" altLang="en-US"/>
          </a:p>
          <a:p>
            <a:r>
              <a:rPr lang="zh-CN" altLang="en-US"/>
              <a:t>过滤器需要继承ActionFilter类，并重写</a:t>
            </a:r>
            <a:r>
              <a:rPr lang="en-US" altLang="zh-CN"/>
              <a:t>beforeAction</a:t>
            </a:r>
            <a:r>
              <a:rPr lang="zh-CN" altLang="en-US"/>
              <a:t>或</a:t>
            </a:r>
            <a:r>
              <a:rPr lang="en-US" altLang="zh-CN"/>
              <a:t>afterAction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beforeAction：在执行操作之前执行。</a:t>
            </a:r>
            <a:endParaRPr lang="zh-CN" altLang="en-US"/>
          </a:p>
          <a:p>
            <a:r>
              <a:rPr lang="zh-CN" altLang="en-US"/>
              <a:t>afterAction：在执行操作之后执行。</a:t>
            </a:r>
            <a:endParaRPr lang="zh-CN" altLang="en-US"/>
          </a:p>
          <a:p>
            <a:r>
              <a:rPr lang="zh-CN" altLang="en-US"/>
              <a:t>但是记得，在重写了这两个方法之后，调用一下父类的构造方法。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使用过滤器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需要在控制器中定义</a:t>
            </a:r>
            <a:r>
              <a:rPr lang="en-US" altLang="zh-CN"/>
              <a:t>behavors</a:t>
            </a:r>
            <a:r>
              <a:rPr lang="zh-CN" altLang="en-US"/>
              <a:t>方法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public function behavors(){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    return 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        '过滤器名' =&gt; [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            'class' =&gt; '过滤器实现类'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            'only' =&gt;  [], // 仅仅只对哪些操作有用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            'except' =&gt; [] // 除了指定的操作，其他的都有用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        ]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    ];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  }</a:t>
            </a:r>
            <a:endParaRPr lang="zh-CN" altLang="en-US"/>
          </a:p>
          <a:p>
            <a:pPr lvl="1"/>
            <a:r>
              <a:rPr lang="zh-CN" altLang="en-US"/>
              <a:t>其中过滤器的名字没有太大的意义，可以直接省略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使用过滤器实现登录验证</a:t>
            </a:r>
            <a:endParaRPr lang="zh-CN" altLang="en-US"/>
          </a:p>
          <a:p>
            <a:r>
              <a:rPr lang="zh-CN" altLang="en-US"/>
              <a:t>使用过滤器显示程序执行时间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527</Words>
  <Application>WPS 演示</Application>
  <PresentationFormat>自定义</PresentationFormat>
  <Paragraphs>42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过滤器</vt:lpstr>
      <vt:lpstr>定义过滤器</vt:lpstr>
      <vt:lpstr>使用过滤器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690</cp:revision>
  <dcterms:created xsi:type="dcterms:W3CDTF">2016-09-06T02:25:00Z</dcterms:created>
  <dcterms:modified xsi:type="dcterms:W3CDTF">2019-12-24T07:15:30Z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