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60" r:id="rId5"/>
    <p:sldId id="462" r:id="rId6"/>
    <p:sldId id="463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9765" autoAdjust="0"/>
  </p:normalViewPr>
  <p:slideViewPr>
    <p:cSldViewPr snapToGrid="0" snapToObjects="1">
      <p:cViewPr varScale="1">
        <p:scale>
          <a:sx n="114" d="100"/>
          <a:sy n="114" d="100"/>
        </p:scale>
        <p:origin x="-228" y="-9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7" y="3205957"/>
            <a:ext cx="3230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控制器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5225"/>
            <a:ext cx="10515600" cy="5162550"/>
          </a:xfrm>
        </p:spPr>
        <p:txBody>
          <a:bodyPr>
            <a:normAutofit fontScale="70000"/>
          </a:bodyPr>
          <a:p>
            <a:r>
              <a:rPr lang="zh-CN" altLang="en-US"/>
              <a:t>方法名一定要是</a:t>
            </a:r>
            <a:r>
              <a:rPr lang="en-US" altLang="zh-CN"/>
              <a:t>actions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public function actions(){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return 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'captcha' =&gt;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        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            'class' =&gt; '\yii\captcha\CaptchaAction',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            'fixedVerifyCode' =&gt; YII_ENV_TEST ? 'testme' : null,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            'height' =&gt; 50,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            'width' =&gt; 100,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            'maxLength' =&gt; 4,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            'minLength' =&gt; 4,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//                       'backColor'=&gt;0x000000,//背景颜色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//                       'foreColor'=&gt;0xff0000,     //字体颜色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        ]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];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验证规则</a:t>
            </a:r>
            <a:endParaRPr lang="zh-CN" altLang="en-US"/>
          </a:p>
          <a:p>
            <a:pPr lvl="1"/>
            <a:r>
              <a:rPr lang="zh-CN" altLang="en-US"/>
              <a:t> ['captcha','</a:t>
            </a:r>
            <a:r>
              <a:rPr lang="zh-CN" altLang="en-US" b="1">
                <a:solidFill>
                  <a:srgbClr val="FF0000"/>
                </a:solidFill>
              </a:rPr>
              <a:t>captcha</a:t>
            </a:r>
            <a:r>
              <a:rPr lang="zh-CN" altLang="en-US"/>
              <a:t>','captchaAction'=&gt;'test/captcha','on'=&gt;'login']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" y="1235075"/>
            <a:ext cx="12076430" cy="5163185"/>
          </a:xfrm>
        </p:spPr>
        <p:txBody>
          <a:bodyPr>
            <a:normAutofit fontScale="80000"/>
          </a:bodyPr>
          <a:p>
            <a:pPr marL="457200" lvl="1" indent="0">
              <a:buNone/>
            </a:pPr>
            <a:r>
              <a:rPr lang="zh-CN" altLang="en-US"/>
              <a:t>&lt;?php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use yii\helpers\Html;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use yii\captcha\Captcha;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$form = \yii\widgets\ActiveForm::begin([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'options' =&gt; 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'method' =&gt; 'post'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]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])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?&gt;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&lt;?= $form-&gt;field($model, 'captcha')-&gt;widget(Captcha::className(), ['captchaAction'=&gt;'test/captcha','imageOptions' =&gt;['class' =&gt;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"captcha"</a:t>
            </a:r>
            <a:r>
              <a:rPr lang="zh-CN" altLang="en-US" b="1">
                <a:solidFill>
                  <a:srgbClr val="FF0000"/>
                </a:solidFill>
              </a:rPr>
              <a:t>]]) ?&gt;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&lt;div&gt;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&lt;?= Html::submitButton('登录',['class'=&gt;'btn btn-primary'])?&gt;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&lt;/div&gt;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&lt;?php \yii\widgets\ActiveForm::end()?&gt;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1038</Words>
  <Application>WPS 演示</Application>
  <PresentationFormat>自定义</PresentationFormat>
  <Paragraphs>48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验证码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699</cp:revision>
  <dcterms:created xsi:type="dcterms:W3CDTF">2016-09-06T02:25:00Z</dcterms:created>
  <dcterms:modified xsi:type="dcterms:W3CDTF">2019-12-24T22:23:38Z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