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60" r:id="rId5"/>
    <p:sldId id="465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3205957"/>
            <a:ext cx="2214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rgbClr val="FF0000"/>
                </a:solidFill>
              </a:rPr>
              <a:t>use yii\data\Pagination;</a:t>
            </a:r>
            <a:r>
              <a:rPr lang="zh-CN" altLang="en-US" b="1">
                <a:solidFill>
                  <a:srgbClr val="FF0000"/>
                </a:solidFill>
              </a:rPr>
              <a:t>   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//分页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function actionPage(){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//数据对象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$admin  = Admin::find();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//分页对象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$pages = </a:t>
            </a:r>
            <a:r>
              <a:rPr lang="zh-CN" altLang="en-US" b="1">
                <a:solidFill>
                  <a:srgbClr val="FF0000"/>
                </a:solidFill>
              </a:rPr>
              <a:t>new Pagination( ['totalCount'=&gt;$admin-&gt;count(),'pageSize'=&gt;2] 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//当前页数据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$admins = $admin -&gt; offset($pages-&gt;offset) -&gt; limit($pages-&gt;limit) -&gt; all();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//显示页面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return $this-&gt;render('page',compact('pages','admins'));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&lt;?=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 b="1">
                <a:solidFill>
                  <a:srgbClr val="FF0000"/>
                </a:solidFill>
              </a:rPr>
              <a:t>\yii\widgets\LinkPager::</a:t>
            </a:r>
            <a:r>
              <a:rPr lang="zh-CN" altLang="en-US" b="1">
                <a:solidFill>
                  <a:srgbClr val="FF0000"/>
                </a:solidFill>
              </a:rPr>
              <a:t>widget</a:t>
            </a:r>
            <a:r>
              <a:rPr lang="zh-CN" altLang="en-US"/>
              <a:t>([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'pagination' =&gt; $pages,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]);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?&gt;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490</Words>
  <Application>WPS 演示</Application>
  <PresentationFormat>自定义</PresentationFormat>
  <Paragraphs>29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过滤器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700</cp:revision>
  <dcterms:created xsi:type="dcterms:W3CDTF">2016-09-06T02:25:00Z</dcterms:created>
  <dcterms:modified xsi:type="dcterms:W3CDTF">2019-12-24T09:09:30Z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