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4" r:id="rId5"/>
    <p:sldId id="261" r:id="rId6"/>
    <p:sldId id="262" r:id="rId7"/>
    <p:sldId id="258" r:id="rId8"/>
    <p:sldId id="260" r:id="rId9"/>
    <p:sldId id="259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51"/>
    <p:restoredTop sz="50000"/>
  </p:normalViewPr>
  <p:slideViewPr>
    <p:cSldViewPr snapToGrid="0" snapToObjects="1">
      <p:cViewPr varScale="1">
        <p:scale>
          <a:sx n="68" d="100"/>
          <a:sy n="68" d="100"/>
        </p:scale>
        <p:origin x="22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 userDrawn="1"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PHP190702</a:t>
            </a:r>
            <a:r>
              <a:rPr kumimoji="1" lang="zh-CN" altLang="en-US" dirty="0"/>
              <a:t>班</a:t>
            </a:r>
            <a:br>
              <a:rPr kumimoji="1" lang="zh-CN" altLang="en-US" dirty="0"/>
            </a:br>
            <a:r>
              <a:rPr kumimoji="1" lang="zh-CN" altLang="en-US" sz="4400" dirty="0"/>
              <a:t>第</a:t>
            </a:r>
            <a:r>
              <a:rPr kumimoji="1" lang="en-US" altLang="zh-CN" sz="4400" dirty="0"/>
              <a:t>1</a:t>
            </a:r>
            <a:r>
              <a:rPr kumimoji="1" lang="zh-CN" altLang="en-US" sz="4400" dirty="0"/>
              <a:t>组</a:t>
            </a:r>
            <a:br>
              <a:rPr kumimoji="1" lang="zh-CN" altLang="en-US" sz="4400" dirty="0"/>
            </a:br>
            <a:r>
              <a:rPr kumimoji="1" lang="zh-CN" altLang="en-US" dirty="0"/>
              <a:t>项目展示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项目立项目的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网上订餐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平台需求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用户</a:t>
            </a:r>
            <a:r>
              <a:rPr kumimoji="1" lang="en-US" altLang="zh-CN" dirty="0"/>
              <a:t>--</a:t>
            </a:r>
            <a:r>
              <a:rPr kumimoji="1" lang="zh-CN" altLang="en-US" dirty="0"/>
              <a:t>平台</a:t>
            </a:r>
            <a:r>
              <a:rPr kumimoji="1" lang="en-US" altLang="zh-CN" dirty="0"/>
              <a:t>--</a:t>
            </a:r>
            <a:r>
              <a:rPr kumimoji="1" lang="zh-CN" altLang="en-US" dirty="0"/>
              <a:t>店家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lararvel+phpstorm+phpstuday+Navicat Premium+svn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layer.js+</a:t>
            </a:r>
            <a:r>
              <a:rPr kumimoji="1" lang="zh-CN" altLang="en-US" dirty="0"/>
              <a:t>百度上传图片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0" y="3525520"/>
            <a:ext cx="2581275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1361440"/>
            <a:ext cx="2580640" cy="1028700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140" y="1362075"/>
            <a:ext cx="2419350" cy="1028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项目组成员介绍（附美照）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" y="3525520"/>
            <a:ext cx="2419350" cy="91440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582295" y="13617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		      	</a:t>
            </a:r>
            <a:r>
              <a:rPr kumimoji="1" lang="zh-CN" altLang="en-US" dirty="0"/>
              <a:t>刘伟</a:t>
            </a:r>
            <a:r>
              <a:rPr kumimoji="1" lang="en-US" altLang="zh-CN" dirty="0"/>
              <a:t>						</a:t>
            </a:r>
            <a:r>
              <a:rPr kumimoji="1" lang="zh-CN" altLang="en-US" dirty="0">
                <a:sym typeface="+mn-ea"/>
              </a:rPr>
              <a:t>陈平超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				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	</a:t>
            </a:r>
            <a:r>
              <a:rPr kumimoji="1" lang="zh-CN" altLang="en-US" dirty="0">
                <a:sym typeface="+mn-ea"/>
              </a:rPr>
              <a:t>张东阳</a:t>
            </a:r>
            <a:r>
              <a:rPr kumimoji="1" lang="en-US" altLang="zh-CN" dirty="0"/>
              <a:t>					</a:t>
            </a:r>
            <a:r>
              <a:rPr kumimoji="1" lang="zh-CN" altLang="en-US" dirty="0"/>
              <a:t>孙旭阳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功能思维导图</a:t>
            </a:r>
            <a:r>
              <a:rPr kumimoji="1" lang="en-US" altLang="zh-CN" dirty="0"/>
              <a:t>-</a:t>
            </a:r>
            <a:r>
              <a:rPr kumimoji="1" lang="zh-CN" altLang="en-US" dirty="0"/>
              <a:t>前台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9510" y="1465580"/>
            <a:ext cx="58610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功能思维导图</a:t>
            </a:r>
            <a:r>
              <a:rPr kumimoji="1" lang="en-US" altLang="zh-CN" dirty="0"/>
              <a:t>-</a:t>
            </a:r>
            <a:r>
              <a:rPr kumimoji="1" lang="zh-CN" altLang="en-US" dirty="0"/>
              <a:t>后台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4785" y="1465580"/>
            <a:ext cx="68357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项目分工（列举大的功能模块）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陈平超	张东阳	孙旭阳	刘伟	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店铺详情	菜谱详情	图片管理	前台首页	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购物车	产品管理	店铺管理	用户中心	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确认订单	支付管理	系统管理	后台首页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交易管理	会员管理	文章管理	消息管理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						管理员管理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E-R</a:t>
            </a:r>
            <a:r>
              <a:rPr kumimoji="1" lang="zh-CN" altLang="en-US" dirty="0"/>
              <a:t>图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2039620"/>
            <a:ext cx="8719820" cy="3777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技术亮点（除简单的增删改查以外）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dirty="0"/>
              <a:t>陈平超	张东阳	孙旭阳	刘伟	</a:t>
            </a:r>
            <a:endParaRPr kumimoji="1" dirty="0"/>
          </a:p>
          <a:p>
            <a:pPr marL="0" indent="0">
              <a:buNone/>
            </a:pPr>
            <a:r>
              <a:rPr kumimoji="1" dirty="0"/>
              <a:t>店铺详情	菜谱详情	图片管理	前台首页	</a:t>
            </a:r>
            <a:endParaRPr kumimoji="1" dirty="0"/>
          </a:p>
          <a:p>
            <a:pPr marL="0" indent="0">
              <a:buNone/>
            </a:pPr>
            <a:r>
              <a:rPr kumimoji="1" dirty="0"/>
              <a:t>购物车	产品管理	店铺管理	用户中心	</a:t>
            </a:r>
            <a:endParaRPr kumimoji="1" dirty="0"/>
          </a:p>
          <a:p>
            <a:pPr marL="0" indent="0">
              <a:buNone/>
            </a:pPr>
            <a:r>
              <a:rPr kumimoji="1" dirty="0"/>
              <a:t>确认订单	支付管理	系统管理	后台首页</a:t>
            </a:r>
            <a:endParaRPr kumimoji="1" dirty="0"/>
          </a:p>
          <a:p>
            <a:pPr marL="0" indent="0">
              <a:buNone/>
            </a:pPr>
            <a:r>
              <a:rPr kumimoji="1" dirty="0"/>
              <a:t>交易管理	会员管理	文章管理	消息管理</a:t>
            </a:r>
            <a:endParaRPr kumimoji="1" dirty="0"/>
          </a:p>
          <a:p>
            <a:pPr marL="0" indent="0">
              <a:buNone/>
            </a:pPr>
            <a:r>
              <a:rPr kumimoji="1" dirty="0"/>
              <a:t>						管理员管理</a:t>
            </a:r>
            <a:endParaRPr kumimoji="1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2816645"/>
            <a:ext cx="3829050" cy="1325563"/>
          </a:xfrm>
        </p:spPr>
        <p:txBody>
          <a:bodyPr>
            <a:noAutofit/>
          </a:bodyPr>
          <a:lstStyle/>
          <a:p>
            <a:r>
              <a:rPr kumimoji="1" lang="zh-CN" altLang="en-US" sz="6600" dirty="0"/>
              <a:t>感谢聆听</a:t>
            </a:r>
            <a:endParaRPr kumimoji="1" lang="zh-CN" altLang="en-US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</Template>
  <TotalTime>0</TotalTime>
  <Words>429</Words>
  <Application>WPS 演示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Heiti SC Light</vt:lpstr>
      <vt:lpstr>Arial</vt:lpstr>
      <vt:lpstr>微软雅黑</vt:lpstr>
      <vt:lpstr>Calibri</vt:lpstr>
      <vt:lpstr>Arial Unicode MS</vt:lpstr>
      <vt:lpstr>Office 主题</vt:lpstr>
      <vt:lpstr>PHP190702班 第1组 项目展示</vt:lpstr>
      <vt:lpstr>项目描述</vt:lpstr>
      <vt:lpstr>项目组成员介绍（附美照）</vt:lpstr>
      <vt:lpstr>功能思维导图-前台</vt:lpstr>
      <vt:lpstr>功能思维导图-后台</vt:lpstr>
      <vt:lpstr>项目分工（列举大的功能模块）</vt:lpstr>
      <vt:lpstr>数据库设计</vt:lpstr>
      <vt:lpstr>技术亮点（除简单的增删改查以外）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鸣溪时</cp:lastModifiedBy>
  <cp:revision>37</cp:revision>
  <dcterms:created xsi:type="dcterms:W3CDTF">2019-06-27T02:45:00Z</dcterms:created>
  <dcterms:modified xsi:type="dcterms:W3CDTF">2019-10-17T03:28:00Z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