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7959C-CCDD-4178-AB7F-FD52E1FA32BD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9B3CF-A0F1-46FF-92A2-DD185308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1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9B3CF-A0F1-46FF-92A2-DD185308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59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0D65E-8C3E-403E-B229-52DBDEA5E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6C463-C4D7-4852-BCC8-4506B477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73A14-E5EE-4C12-982A-8603E995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30CDB-7C72-46CC-8671-F9CD8F52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F4B64-6183-4A64-B2EB-2BB3DAB4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69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19324-AA02-4FBD-B9BD-36EF902F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F84EA-F021-4FC8-8362-B1F04EDBF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55977-8C55-434D-B517-E62D6A65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E6EC8-C33A-43E2-9ED4-2E25C430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C4E9E-85FD-4DA9-BBE4-49B947C4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9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D18E16-9639-46B0-81BE-DE38BBB0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E97DC-C393-4F61-AA0D-FBA1E0850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B94BE-06C8-44C7-84D9-3E83D4FD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1A4B4-DFC3-4D1C-90EB-CA3B3506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29219-B19C-4A15-9367-EFF1AA8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2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E8B78-8D91-49F9-809D-15D5CF5C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61C5C-6752-4E77-88A6-5CDB292A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0E351-3610-445D-B929-47A4D2B3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13B56-A720-4BEB-BD22-CE3DADF8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76837-EDF2-43E7-977C-5F78F87B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4329-122C-4053-BC6A-508EDF9D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99BBF-5B94-4CDB-ABD6-9333C0A1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9F522-0F7A-434D-A5A3-B62092C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E1D0F-1F34-4FC6-8DDC-7D6C18B9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94825-5747-40B1-8CF3-BCB99C8D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80CE3-16DB-4633-A297-DCA67D12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AECBF-21D6-4027-905A-B8BE94DFD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ECD37-58A4-4943-BE33-8F539F1B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EABD2-15F0-4880-930F-1620D7DA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3FE41-CB2D-4642-843A-5621902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2E88C-0EDC-465E-8462-E40DD533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0A444-A5F3-4FA3-83E2-834F94D6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9CEA7-B481-4053-999C-351357FFB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C448B-E6A1-46FB-BA74-E138532D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9D409-0B24-41E2-81D9-5DB7018F0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44F6F0-A82F-43EE-B0DF-D1FE31EDE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0EBAD1-93C7-45D9-8EF5-23E1C422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F5255C-91EC-42E5-83A0-16F75B28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46082-7C10-4F9A-87A8-5C973282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7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36E0C-E28B-494F-AC62-46C4F85A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A87DB8-0E95-4D3D-87A5-3DC18F71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F9204-22D8-4D60-8A32-DE71038B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A5B075-BD5F-439E-B6AA-74365DD0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25042A-36ED-423E-B121-F88FF573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0BCD0F-3F26-4ED9-86E8-293DAD62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D2A37-3AB0-4288-8197-0C7C326F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84BAB-4160-4056-84C0-B54C1200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1D93A-AB93-4473-A9A7-ABF8A13D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43315-903E-441B-9CBA-15E0F8C8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89111-0574-4E03-A140-2F9C282B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EEC51-4820-42C9-947A-2D722948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6F6FB-8F40-4E91-91D5-37FD8E6C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65AB0-0BDF-469E-881E-1C037D38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77462-00D2-42B9-81F0-FF9DC13E8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744C1-0321-4E8A-BC30-1DC0BC25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F585B-2653-4EC8-9BBF-BAB27A69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56549-09D8-493A-BEA4-24FBEC30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06F52-B774-4745-9572-A8FB32E1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BA1A93-262F-4443-AC0E-B9E3F5D0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03281F-C4B8-46ED-8851-B3C4D7F26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F0757-E4B5-4BEE-B06E-AC3A799C1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4AC4-7E2F-4125-8010-1D588F9F985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1B8B6-5448-4DAA-A029-8A8D156A6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5D6F5-09B2-423C-8BEE-A5DBBDE79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B623-FC89-40EC-8194-E43A621D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7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E9C35358-F37E-E9A6-7C83-F7AAC1C46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02" t="92317" r="3081" b="-296"/>
          <a:stretch/>
        </p:blipFill>
        <p:spPr bwMode="auto">
          <a:xfrm>
            <a:off x="9113520" y="6173098"/>
            <a:ext cx="1270000" cy="4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EAC366-D878-664F-DC2D-0994FDA3BA60}"/>
              </a:ext>
            </a:extLst>
          </p:cNvPr>
          <p:cNvSpPr txBox="1"/>
          <p:nvPr/>
        </p:nvSpPr>
        <p:spPr>
          <a:xfrm>
            <a:off x="7199507" y="552822"/>
            <a:ext cx="3858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AM fungal-OTUs composition 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498DCE-F6BA-8861-06F9-7EEA73E2636A}"/>
              </a:ext>
            </a:extLst>
          </p:cNvPr>
          <p:cNvSpPr txBox="1"/>
          <p:nvPr/>
        </p:nvSpPr>
        <p:spPr>
          <a:xfrm>
            <a:off x="999586" y="552822"/>
            <a:ext cx="4355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AM fungal-transcript composition 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EB0365F-DEF8-AB50-7271-F95CC121C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r="26602"/>
          <a:stretch/>
        </p:blipFill>
        <p:spPr bwMode="auto">
          <a:xfrm>
            <a:off x="-24214" y="607347"/>
            <a:ext cx="6693802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77E802C-4037-EF23-772A-94BAEA02F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2" r="30042" b="3935"/>
          <a:stretch/>
        </p:blipFill>
        <p:spPr bwMode="auto">
          <a:xfrm>
            <a:off x="6480768" y="597515"/>
            <a:ext cx="5750560" cy="583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7E0F71F-CD1B-400B-4748-F7A8BCF0CE39}"/>
              </a:ext>
            </a:extLst>
          </p:cNvPr>
          <p:cNvSpPr txBox="1"/>
          <p:nvPr/>
        </p:nvSpPr>
        <p:spPr>
          <a:xfrm>
            <a:off x="187149" y="30575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C740D2-5EA4-273F-11CF-59FB59C2B2D2}"/>
              </a:ext>
            </a:extLst>
          </p:cNvPr>
          <p:cNvSpPr txBox="1"/>
          <p:nvPr/>
        </p:nvSpPr>
        <p:spPr>
          <a:xfrm>
            <a:off x="6425961" y="30575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968565-FE2F-0472-A6E2-B4C437F25821}"/>
              </a:ext>
            </a:extLst>
          </p:cNvPr>
          <p:cNvSpPr txBox="1"/>
          <p:nvPr/>
        </p:nvSpPr>
        <p:spPr>
          <a:xfrm>
            <a:off x="2608109" y="3398440"/>
            <a:ext cx="1188000" cy="482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Glomeromycotina</a:t>
            </a:r>
            <a:endParaRPr lang="en-US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RNA-seq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6A4B40-5974-05B4-71CE-19110DA3164C}"/>
              </a:ext>
            </a:extLst>
          </p:cNvPr>
          <p:cNvSpPr txBox="1"/>
          <p:nvPr/>
        </p:nvSpPr>
        <p:spPr>
          <a:xfrm>
            <a:off x="8583512" y="3419168"/>
            <a:ext cx="1188000" cy="482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Glomeromycotina</a:t>
            </a:r>
            <a:endParaRPr lang="en-US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DNA-amplicon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0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13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陈沛霖</dc:creator>
  <cp:lastModifiedBy>327611592@qq.com</cp:lastModifiedBy>
  <cp:revision>55</cp:revision>
  <dcterms:created xsi:type="dcterms:W3CDTF">2023-02-02T11:08:06Z</dcterms:created>
  <dcterms:modified xsi:type="dcterms:W3CDTF">2024-05-14T08:28:11Z</dcterms:modified>
</cp:coreProperties>
</file>