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2F5597"/>
    <a:srgbClr val="D09E00"/>
    <a:srgbClr val="F2B800"/>
    <a:srgbClr val="CF5F13"/>
    <a:srgbClr val="EA6E1A"/>
    <a:srgbClr val="B4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F0F0F-99AB-1506-21E4-A55005089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D5F173-C59A-7492-3DDE-286A6E83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8E952-0ABA-F0D0-D336-9FC7AD2C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36AD9-C52F-50D2-B633-1D3BD83A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A8691-9F2B-BCDE-884D-C907E81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5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6A1C9-E248-5FE3-E7D8-4A08213C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EECAF-7EA0-2F7E-CBDE-81B71BA5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97EDE-6A6D-7993-942D-69802AE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0C50D-9A62-0868-25E1-6F453308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5CA20-90D9-46F3-CF48-A08D9980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4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7EBEC-09BC-CAA5-02B6-10A63C6DB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D0BEF-56CB-41C5-ED0A-DF342D22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DFA9D-DB9A-0763-1356-3C27BBC9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8ABD3-B356-010F-A9C4-3786F3A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463C3-78DD-A733-8A51-407C43E0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A892-2383-F7C7-548C-990E8EF1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7789B-33C4-D550-5A1A-8D87A472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01F8C-4547-A2B5-C18B-1FC6281B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0F0FC-D022-D879-E5EB-0CF2D5CD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EEC24-AE6F-4036-DE29-52C83E42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8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0F765-501E-B179-0186-9FE949A8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7809-8B89-8849-38EC-634F409D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C0C70-60B8-4468-5942-AD1E1A45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85FF1-F3B7-67BA-A898-DC1E90B0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43CF2-100C-08A2-47CF-69BD8103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8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322F1-CCCA-E733-8B34-F0DB310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B461F-648F-BED1-FF19-5D3B75AC9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4A45BD-1C9A-9804-CECD-E1F077AA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EE648-AA7C-5792-F957-BFA07A7A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549B7-5CDC-06B3-F435-E8E67E1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02E12-DD99-F2C7-99E6-0AAC57DB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607D1-3135-EC9B-1B88-F614A3DB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D1362-0584-D1CE-07E0-168DC383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A1F66-F315-42CB-D979-0CDC006DA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81A99-1A76-CAF7-9C64-CF85F2C7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E6CBC-02D7-A232-9A4E-7E2838B76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2376FA-0985-7BAE-5870-806C2CCF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92190-5D2D-01C1-F301-D639CE31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4BF3D-80B3-FF4D-71B6-35A617A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1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300BE-C299-3086-DFDB-97AABA80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BFE77-4670-6BA3-74D6-92A2D712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B15EA-8194-9E2A-74EC-33BDFEAE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AE74A-3296-5CDE-6C1B-C03EDBF2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9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4A311-BB44-5CCC-6E74-EADC7CB0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EB776D-7752-70B6-4602-2CC0CB0C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34113-E4E5-2C70-1BC6-457F5104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5CEC5-7194-C57F-94F8-0D676C5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CF108-2945-4674-D1D9-5AC6CECDC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4F076-69FB-873E-7A10-56595ABE3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640EE-83C0-29C5-3FE3-E31CE3FB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2E851-AF93-B68F-6F50-7146F8A3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2A736-7AF2-CEC1-60EF-7DA7B4C4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9D7B-1199-0E1C-56EA-692CD721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130BAC-3A80-626C-E0C4-B7D79B8A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11D71-AF65-EC20-131B-FF1ADC6E8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26510-DA52-0FFC-C0A8-2502CD1B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E04D4-1249-D8F9-6D2E-DB64DF60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163EE-9E82-739F-662A-A1ED88C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F69AEA-C146-462F-C045-D1E3E5E9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9CBFE-3F95-9CBB-9844-F4499D66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1FC0F-B1F6-8B26-70F3-ABCF9A7D4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D347-B89D-4141-97A3-D5E757848E71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56997-8DDC-DF1D-493F-7C30AF3C5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CEA7-5E8D-7080-256D-3B57D838C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7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A4C65-CA7B-79E3-88B4-956993AE4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E9536A-DE72-594A-95A0-60496E391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4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4B9FD7B-59DD-C056-67B3-367453FBDE7C}"/>
              </a:ext>
            </a:extLst>
          </p:cNvPr>
          <p:cNvSpPr/>
          <p:nvPr/>
        </p:nvSpPr>
        <p:spPr>
          <a:xfrm>
            <a:off x="1854532" y="2815042"/>
            <a:ext cx="1512000" cy="75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9A1E87-C5D0-D80B-A327-5474A4946E4F}"/>
              </a:ext>
            </a:extLst>
          </p:cNvPr>
          <p:cNvSpPr/>
          <p:nvPr/>
        </p:nvSpPr>
        <p:spPr>
          <a:xfrm>
            <a:off x="1854532" y="1380812"/>
            <a:ext cx="1512000" cy="75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Sorghum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F380B829-4E89-C33F-70B8-22FC1683C046}"/>
              </a:ext>
            </a:extLst>
          </p:cNvPr>
          <p:cNvSpPr/>
          <p:nvPr/>
        </p:nvSpPr>
        <p:spPr>
          <a:xfrm>
            <a:off x="5252546" y="1120138"/>
            <a:ext cx="1908000" cy="576000"/>
          </a:xfrm>
          <a:prstGeom prst="diamond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FEADB029-C50C-D934-A274-70F3EB9757B9}"/>
              </a:ext>
            </a:extLst>
          </p:cNvPr>
          <p:cNvSpPr/>
          <p:nvPr/>
        </p:nvSpPr>
        <p:spPr>
          <a:xfrm>
            <a:off x="4904732" y="1921463"/>
            <a:ext cx="1908000" cy="576000"/>
          </a:xfrm>
          <a:prstGeom prst="diamond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STR2b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310ADAC-A1B3-EBFC-574E-F6A74E9F0283}"/>
              </a:ext>
            </a:extLst>
          </p:cNvPr>
          <p:cNvSpPr/>
          <p:nvPr/>
        </p:nvSpPr>
        <p:spPr>
          <a:xfrm>
            <a:off x="4688421" y="414520"/>
            <a:ext cx="1908000" cy="576000"/>
          </a:xfrm>
          <a:prstGeom prst="diamond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5610ADFA-326F-1679-E22D-C9C763F36A53}"/>
              </a:ext>
            </a:extLst>
          </p:cNvPr>
          <p:cNvSpPr/>
          <p:nvPr/>
        </p:nvSpPr>
        <p:spPr>
          <a:xfrm>
            <a:off x="4875236" y="3466260"/>
            <a:ext cx="1908000" cy="576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F26C4ECF-BF6E-0965-843E-D45D47D53830}"/>
              </a:ext>
            </a:extLst>
          </p:cNvPr>
          <p:cNvSpPr/>
          <p:nvPr/>
        </p:nvSpPr>
        <p:spPr>
          <a:xfrm>
            <a:off x="4870964" y="4083100"/>
            <a:ext cx="1908000" cy="5760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PDR1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7F697B-084B-1F1B-36A1-05AC28500D61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3366532" y="3193042"/>
            <a:ext cx="1508704" cy="561218"/>
          </a:xfrm>
          <a:prstGeom prst="straightConnector1">
            <a:avLst/>
          </a:prstGeom>
          <a:ln w="10287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D4C610-AF27-CDD3-AF3A-0B4D226B85E2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3366532" y="1758812"/>
            <a:ext cx="1508704" cy="1995448"/>
          </a:xfrm>
          <a:prstGeom prst="straightConnector1">
            <a:avLst/>
          </a:prstGeom>
          <a:ln w="6045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2EE10AE-22EC-DC0E-8CC1-18BE47F7660E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366532" y="3193042"/>
            <a:ext cx="1504432" cy="1178058"/>
          </a:xfrm>
          <a:prstGeom prst="straightConnector1">
            <a:avLst/>
          </a:prstGeom>
          <a:ln w="16383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BF26083-86E5-5E7A-232F-330383AE4D75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 flipV="1">
            <a:off x="3366532" y="702520"/>
            <a:ext cx="1321889" cy="2490522"/>
          </a:xfrm>
          <a:prstGeom prst="straightConnector1">
            <a:avLst/>
          </a:prstGeom>
          <a:ln w="572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573D57B-6ACB-E4B1-884D-3EFE89985B34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>
            <a:off x="4688421" y="702520"/>
            <a:ext cx="564125" cy="705618"/>
          </a:xfrm>
          <a:prstGeom prst="straightConnector1">
            <a:avLst/>
          </a:prstGeom>
          <a:ln w="10109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16C2170-15DA-1671-903D-052703C454B1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3366532" y="2209463"/>
            <a:ext cx="1538200" cy="983579"/>
          </a:xfrm>
          <a:prstGeom prst="straightConnector1">
            <a:avLst/>
          </a:prstGeom>
          <a:ln w="4229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8980508-CD77-C6D6-C634-BD7B1D5FC8B4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66532" y="1758812"/>
            <a:ext cx="1538200" cy="450651"/>
          </a:xfrm>
          <a:prstGeom prst="straightConnector1">
            <a:avLst/>
          </a:prstGeom>
          <a:ln w="2946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CCE84A0-18AF-7D48-850C-81B760F9D804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flipH="1">
            <a:off x="4904732" y="1408138"/>
            <a:ext cx="347814" cy="801325"/>
          </a:xfrm>
          <a:prstGeom prst="straightConnector1">
            <a:avLst/>
          </a:prstGeom>
          <a:ln w="54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8ABD28E-247A-AB03-52AC-B16FAA31A263}"/>
              </a:ext>
            </a:extLst>
          </p:cNvPr>
          <p:cNvSpPr/>
          <p:nvPr/>
        </p:nvSpPr>
        <p:spPr>
          <a:xfrm>
            <a:off x="8370596" y="1380812"/>
            <a:ext cx="1692000" cy="726063"/>
          </a:xfrm>
          <a:prstGeom prst="roundRect">
            <a:avLst/>
          </a:prstGeom>
          <a:solidFill>
            <a:srgbClr val="CF5F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AMF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diversity 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65699D7-6AE7-92CA-5B9F-1C3F5A3E0951}"/>
              </a:ext>
            </a:extLst>
          </p:cNvPr>
          <p:cNvSpPr/>
          <p:nvPr/>
        </p:nvSpPr>
        <p:spPr>
          <a:xfrm>
            <a:off x="8370596" y="2830011"/>
            <a:ext cx="1692000" cy="726063"/>
          </a:xfrm>
          <a:prstGeom prst="roundRect">
            <a:avLst/>
          </a:prstGeom>
          <a:solidFill>
            <a:srgbClr val="CF5F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AMF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OTU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diversity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1176C6C-D385-6675-DA54-466A110397A0}"/>
              </a:ext>
            </a:extLst>
          </p:cNvPr>
          <p:cNvCxnSpPr>
            <a:cxnSpLocks/>
            <a:stCxn id="12" idx="3"/>
            <a:endCxn id="71" idx="1"/>
          </p:cNvCxnSpPr>
          <p:nvPr/>
        </p:nvCxnSpPr>
        <p:spPr>
          <a:xfrm flipV="1">
            <a:off x="6778964" y="3193043"/>
            <a:ext cx="1591632" cy="1178057"/>
          </a:xfrm>
          <a:prstGeom prst="straightConnector1">
            <a:avLst/>
          </a:prstGeom>
          <a:ln w="14351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E4E3D04-D9DF-1DEA-AE8F-319B0C74136E}"/>
              </a:ext>
            </a:extLst>
          </p:cNvPr>
          <p:cNvCxnSpPr>
            <a:cxnSpLocks/>
            <a:stCxn id="10" idx="3"/>
            <a:endCxn id="71" idx="1"/>
          </p:cNvCxnSpPr>
          <p:nvPr/>
        </p:nvCxnSpPr>
        <p:spPr>
          <a:xfrm flipV="1">
            <a:off x="6783236" y="3193043"/>
            <a:ext cx="1587360" cy="561217"/>
          </a:xfrm>
          <a:prstGeom prst="straightConnector1">
            <a:avLst/>
          </a:prstGeom>
          <a:ln w="426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0BB75CE-4BD4-655C-429E-8E792E3C4D13}"/>
              </a:ext>
            </a:extLst>
          </p:cNvPr>
          <p:cNvCxnSpPr>
            <a:cxnSpLocks/>
            <a:stCxn id="8" idx="3"/>
            <a:endCxn id="71" idx="1"/>
          </p:cNvCxnSpPr>
          <p:nvPr/>
        </p:nvCxnSpPr>
        <p:spPr>
          <a:xfrm>
            <a:off x="6812732" y="2209463"/>
            <a:ext cx="1557864" cy="983580"/>
          </a:xfrm>
          <a:prstGeom prst="straightConnector1">
            <a:avLst/>
          </a:prstGeom>
          <a:ln w="4724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D538BC0-B653-FB3D-8D6B-FECF81566353}"/>
              </a:ext>
            </a:extLst>
          </p:cNvPr>
          <p:cNvCxnSpPr>
            <a:cxnSpLocks/>
            <a:stCxn id="4" idx="6"/>
            <a:endCxn id="71" idx="1"/>
          </p:cNvCxnSpPr>
          <p:nvPr/>
        </p:nvCxnSpPr>
        <p:spPr>
          <a:xfrm>
            <a:off x="3366532" y="3193042"/>
            <a:ext cx="5004064" cy="1"/>
          </a:xfrm>
          <a:prstGeom prst="straightConnector1">
            <a:avLst/>
          </a:prstGeom>
          <a:ln w="15621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259DFE5-A5CE-B169-AFBE-41B9CF9D1FC0}"/>
              </a:ext>
            </a:extLst>
          </p:cNvPr>
          <p:cNvCxnSpPr>
            <a:cxnSpLocks/>
            <a:stCxn id="10" idx="3"/>
            <a:endCxn id="70" idx="1"/>
          </p:cNvCxnSpPr>
          <p:nvPr/>
        </p:nvCxnSpPr>
        <p:spPr>
          <a:xfrm flipV="1">
            <a:off x="6783236" y="1743844"/>
            <a:ext cx="1587360" cy="2010416"/>
          </a:xfrm>
          <a:prstGeom prst="straightConnector1">
            <a:avLst/>
          </a:prstGeom>
          <a:ln w="2235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AA3B3FD-BDB2-9650-E447-3BAC798256FD}"/>
              </a:ext>
            </a:extLst>
          </p:cNvPr>
          <p:cNvCxnSpPr>
            <a:cxnSpLocks/>
            <a:stCxn id="7" idx="3"/>
            <a:endCxn id="70" idx="1"/>
          </p:cNvCxnSpPr>
          <p:nvPr/>
        </p:nvCxnSpPr>
        <p:spPr>
          <a:xfrm>
            <a:off x="7160546" y="1408138"/>
            <a:ext cx="1210050" cy="335706"/>
          </a:xfrm>
          <a:prstGeom prst="straightConnector1">
            <a:avLst/>
          </a:prstGeom>
          <a:ln w="11557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E821A93-8D64-CB8E-D7CA-900E5189316B}"/>
              </a:ext>
            </a:extLst>
          </p:cNvPr>
          <p:cNvCxnSpPr>
            <a:cxnSpLocks/>
            <a:stCxn id="9" idx="3"/>
            <a:endCxn id="70" idx="1"/>
          </p:cNvCxnSpPr>
          <p:nvPr/>
        </p:nvCxnSpPr>
        <p:spPr>
          <a:xfrm>
            <a:off x="6596421" y="702520"/>
            <a:ext cx="1774175" cy="1041324"/>
          </a:xfrm>
          <a:prstGeom prst="straightConnector1">
            <a:avLst/>
          </a:prstGeom>
          <a:ln w="26035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12A5621-4B68-4A1E-F403-AB9276B432A8}"/>
              </a:ext>
            </a:extLst>
          </p:cNvPr>
          <p:cNvCxnSpPr>
            <a:cxnSpLocks/>
            <a:stCxn id="5" idx="6"/>
            <a:endCxn id="70" idx="1"/>
          </p:cNvCxnSpPr>
          <p:nvPr/>
        </p:nvCxnSpPr>
        <p:spPr>
          <a:xfrm flipV="1">
            <a:off x="3366532" y="1743844"/>
            <a:ext cx="5004064" cy="14968"/>
          </a:xfrm>
          <a:prstGeom prst="straightConnector1">
            <a:avLst/>
          </a:prstGeom>
          <a:ln w="5689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D1E791B8-26FC-9C43-0BF4-C865C338E4E4}"/>
              </a:ext>
            </a:extLst>
          </p:cNvPr>
          <p:cNvCxnSpPr>
            <a:cxnSpLocks/>
            <a:stCxn id="4" idx="6"/>
            <a:endCxn id="70" idx="1"/>
          </p:cNvCxnSpPr>
          <p:nvPr/>
        </p:nvCxnSpPr>
        <p:spPr>
          <a:xfrm flipV="1">
            <a:off x="3366532" y="1743844"/>
            <a:ext cx="5004064" cy="1449198"/>
          </a:xfrm>
          <a:prstGeom prst="straightConnector1">
            <a:avLst/>
          </a:prstGeom>
          <a:ln w="19939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EBC7806A-7A2D-4704-B913-D1B596A713D0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9216596" y="2106875"/>
            <a:ext cx="0" cy="723136"/>
          </a:xfrm>
          <a:prstGeom prst="straightConnector1">
            <a:avLst/>
          </a:prstGeom>
          <a:ln w="1892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1508F1-40E9-23C4-498D-1AB750C6F54F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3366532" y="1408138"/>
            <a:ext cx="1886014" cy="1784904"/>
          </a:xfrm>
          <a:prstGeom prst="straightConnector1">
            <a:avLst/>
          </a:prstGeom>
          <a:ln w="13208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221BD4D-0F33-B44F-1049-84618A533912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 flipV="1">
            <a:off x="3366532" y="702520"/>
            <a:ext cx="1321889" cy="1056292"/>
          </a:xfrm>
          <a:prstGeom prst="straightConnector1">
            <a:avLst/>
          </a:prstGeom>
          <a:ln w="15113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文本框 313">
            <a:extLst>
              <a:ext uri="{FF2B5EF4-FFF2-40B4-BE49-F238E27FC236}">
                <a16:creationId xmlns:a16="http://schemas.microsoft.com/office/drawing/2014/main" id="{E680AA7E-47E8-834F-D873-9390842FE77A}"/>
              </a:ext>
            </a:extLst>
          </p:cNvPr>
          <p:cNvSpPr txBox="1"/>
          <p:nvPr/>
        </p:nvSpPr>
        <p:spPr>
          <a:xfrm>
            <a:off x="2053421" y="4955330"/>
            <a:ext cx="773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χ</a:t>
            </a:r>
            <a:r>
              <a:rPr lang="en-US" altLang="zh-CN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=25.899, </a:t>
            </a:r>
            <a:r>
              <a:rPr lang="en-US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=0.055,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=16, n=92, cfi=0.966, RMSEA=0.082, SRMR=0.056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B91D44-48C9-E27E-B7E9-F093AE8257AE}"/>
              </a:ext>
            </a:extLst>
          </p:cNvPr>
          <p:cNvSpPr txBox="1"/>
          <p:nvPr/>
        </p:nvSpPr>
        <p:spPr>
          <a:xfrm>
            <a:off x="4391773" y="3243211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7AF5E8-4A1D-6C48-5019-52A2BA6BA536}"/>
              </a:ext>
            </a:extLst>
          </p:cNvPr>
          <p:cNvSpPr txBox="1"/>
          <p:nvPr/>
        </p:nvSpPr>
        <p:spPr>
          <a:xfrm>
            <a:off x="4965390" y="1786733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6B52AF-8B82-D0C5-D5BC-C89D7A5EE99C}"/>
              </a:ext>
            </a:extLst>
          </p:cNvPr>
          <p:cNvSpPr txBox="1"/>
          <p:nvPr/>
        </p:nvSpPr>
        <p:spPr>
          <a:xfrm>
            <a:off x="4065740" y="1880139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DBFEB83-81E1-1F12-2EA5-BC6733D45D73}"/>
              </a:ext>
            </a:extLst>
          </p:cNvPr>
          <p:cNvSpPr txBox="1"/>
          <p:nvPr/>
        </p:nvSpPr>
        <p:spPr>
          <a:xfrm>
            <a:off x="4316460" y="2366836"/>
            <a:ext cx="5581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-0.33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B56090-2B7F-1709-3568-3EA5A182AC8E}"/>
              </a:ext>
            </a:extLst>
          </p:cNvPr>
          <p:cNvSpPr txBox="1"/>
          <p:nvPr/>
        </p:nvSpPr>
        <p:spPr>
          <a:xfrm>
            <a:off x="4692143" y="890493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0.80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3B00A13-86EE-9392-F983-0BC3100EA8D8}"/>
              </a:ext>
            </a:extLst>
          </p:cNvPr>
          <p:cNvSpPr txBox="1"/>
          <p:nvPr/>
        </p:nvSpPr>
        <p:spPr>
          <a:xfrm>
            <a:off x="3987899" y="1251234"/>
            <a:ext cx="5581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-0.30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90FC2B-5352-EF47-FCCE-CDD85B9288F1}"/>
              </a:ext>
            </a:extLst>
          </p:cNvPr>
          <p:cNvSpPr txBox="1"/>
          <p:nvPr/>
        </p:nvSpPr>
        <p:spPr>
          <a:xfrm>
            <a:off x="7196512" y="3346881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97DF00-DE3B-093C-057B-29DEB42B71BF}"/>
              </a:ext>
            </a:extLst>
          </p:cNvPr>
          <p:cNvSpPr txBox="1"/>
          <p:nvPr/>
        </p:nvSpPr>
        <p:spPr>
          <a:xfrm>
            <a:off x="7689845" y="2674271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0.37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20C5A3-5C44-C1FC-0699-4801CC04BB57}"/>
              </a:ext>
            </a:extLst>
          </p:cNvPr>
          <p:cNvSpPr txBox="1"/>
          <p:nvPr/>
        </p:nvSpPr>
        <p:spPr>
          <a:xfrm>
            <a:off x="8969350" y="2349450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0">
            <a:extLst>
              <a:ext uri="{FF2B5EF4-FFF2-40B4-BE49-F238E27FC236}">
                <a16:creationId xmlns:a16="http://schemas.microsoft.com/office/drawing/2014/main" id="{1797DF00-DE3B-093C-057B-29DEB42B71BF}"/>
              </a:ext>
            </a:extLst>
          </p:cNvPr>
          <p:cNvSpPr txBox="1"/>
          <p:nvPr/>
        </p:nvSpPr>
        <p:spPr>
          <a:xfrm>
            <a:off x="7768646" y="2133902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0">
            <a:extLst>
              <a:ext uri="{FF2B5EF4-FFF2-40B4-BE49-F238E27FC236}">
                <a16:creationId xmlns:a16="http://schemas.microsoft.com/office/drawing/2014/main" id="{185FC0A4-B9FD-BA34-FD91-F86FF154AA0C}"/>
              </a:ext>
            </a:extLst>
          </p:cNvPr>
          <p:cNvSpPr txBox="1"/>
          <p:nvPr/>
        </p:nvSpPr>
        <p:spPr>
          <a:xfrm>
            <a:off x="7307616" y="1571155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5B32A2-CE36-3634-48A2-F599A0FD50F5}"/>
              </a:ext>
            </a:extLst>
          </p:cNvPr>
          <p:cNvSpPr txBox="1"/>
          <p:nvPr/>
        </p:nvSpPr>
        <p:spPr>
          <a:xfrm>
            <a:off x="4502687" y="316354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25E7BD9-D1E4-1942-707B-ED235D525D2F}"/>
              </a:ext>
            </a:extLst>
          </p:cNvPr>
          <p:cNvSpPr txBox="1"/>
          <p:nvPr/>
        </p:nvSpPr>
        <p:spPr>
          <a:xfrm>
            <a:off x="4509508" y="226348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A1EBD-7D5D-1644-B34D-005D49716FEE}"/>
              </a:ext>
            </a:extLst>
          </p:cNvPr>
          <p:cNvSpPr txBox="1"/>
          <p:nvPr/>
        </p:nvSpPr>
        <p:spPr>
          <a:xfrm>
            <a:off x="4165534" y="179421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5E41D4-98D9-0F60-6BCE-7EABFF2CB5B3}"/>
              </a:ext>
            </a:extLst>
          </p:cNvPr>
          <p:cNvSpPr txBox="1"/>
          <p:nvPr/>
        </p:nvSpPr>
        <p:spPr>
          <a:xfrm>
            <a:off x="5094724" y="16910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5BB443-6061-23FF-CFBC-293E9338986D}"/>
              </a:ext>
            </a:extLst>
          </p:cNvPr>
          <p:cNvSpPr txBox="1"/>
          <p:nvPr/>
        </p:nvSpPr>
        <p:spPr>
          <a:xfrm>
            <a:off x="4185198" y="116473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A520F2B-5D91-B67C-B7F8-A8C0809EE69C}"/>
              </a:ext>
            </a:extLst>
          </p:cNvPr>
          <p:cNvSpPr txBox="1"/>
          <p:nvPr/>
        </p:nvSpPr>
        <p:spPr>
          <a:xfrm>
            <a:off x="4822113" y="7961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FB8611B-64F9-4002-4E90-36ACCBB0DA4E}"/>
              </a:ext>
            </a:extLst>
          </p:cNvPr>
          <p:cNvSpPr txBox="1"/>
          <p:nvPr/>
        </p:nvSpPr>
        <p:spPr>
          <a:xfrm>
            <a:off x="7440810" y="14711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2828CB5-927D-F2B7-78CE-CD37EF41EADD}"/>
              </a:ext>
            </a:extLst>
          </p:cNvPr>
          <p:cNvSpPr txBox="1"/>
          <p:nvPr/>
        </p:nvSpPr>
        <p:spPr>
          <a:xfrm>
            <a:off x="7305687" y="324893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49C965-EAFC-3D98-284F-5F46167961ED}"/>
              </a:ext>
            </a:extLst>
          </p:cNvPr>
          <p:cNvSpPr txBox="1"/>
          <p:nvPr/>
        </p:nvSpPr>
        <p:spPr>
          <a:xfrm>
            <a:off x="7810752" y="260204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C2A643-7753-8246-0F75-DBD1D2158DD2}"/>
              </a:ext>
            </a:extLst>
          </p:cNvPr>
          <p:cNvSpPr txBox="1"/>
          <p:nvPr/>
        </p:nvSpPr>
        <p:spPr>
          <a:xfrm>
            <a:off x="7894328" y="20465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413378D-38E3-A458-9CBE-C9B6B7261A7E}"/>
              </a:ext>
            </a:extLst>
          </p:cNvPr>
          <p:cNvSpPr txBox="1"/>
          <p:nvPr/>
        </p:nvSpPr>
        <p:spPr>
          <a:xfrm>
            <a:off x="9207492" y="2200053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92BCCB-2459-BF64-BC9E-EC9AFC8806F4}"/>
              </a:ext>
            </a:extLst>
          </p:cNvPr>
          <p:cNvSpPr txBox="1"/>
          <p:nvPr/>
        </p:nvSpPr>
        <p:spPr>
          <a:xfrm>
            <a:off x="4583744" y="1414076"/>
            <a:ext cx="4683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CBC790-5E2F-514C-E2AF-2140941A344C}"/>
              </a:ext>
            </a:extLst>
          </p:cNvPr>
          <p:cNvSpPr txBox="1"/>
          <p:nvPr/>
        </p:nvSpPr>
        <p:spPr>
          <a:xfrm>
            <a:off x="4786158" y="1251233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7812A9-2BC5-72CE-2DF9-6DCF886410E4}"/>
              </a:ext>
            </a:extLst>
          </p:cNvPr>
          <p:cNvSpPr txBox="1"/>
          <p:nvPr/>
        </p:nvSpPr>
        <p:spPr>
          <a:xfrm>
            <a:off x="7090255" y="1930853"/>
            <a:ext cx="5581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-0.16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D3A54E-1C3D-3A42-7CDB-B385A35D3EA9}"/>
              </a:ext>
            </a:extLst>
          </p:cNvPr>
          <p:cNvSpPr txBox="1"/>
          <p:nvPr/>
        </p:nvSpPr>
        <p:spPr>
          <a:xfrm>
            <a:off x="7396780" y="176795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79FF4552-11B5-6AFC-90D2-21B24132CC20}"/>
              </a:ext>
            </a:extLst>
          </p:cNvPr>
          <p:cNvSpPr txBox="1"/>
          <p:nvPr/>
        </p:nvSpPr>
        <p:spPr>
          <a:xfrm>
            <a:off x="7283035" y="1104122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D2BDA5-F6ED-59B9-B80F-877ACAF18BE0}"/>
              </a:ext>
            </a:extLst>
          </p:cNvPr>
          <p:cNvSpPr txBox="1"/>
          <p:nvPr/>
        </p:nvSpPr>
        <p:spPr>
          <a:xfrm>
            <a:off x="7465389" y="10041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75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327611592@qq.com</dc:creator>
  <cp:lastModifiedBy>327611592@qq.com</cp:lastModifiedBy>
  <cp:revision>9</cp:revision>
  <dcterms:created xsi:type="dcterms:W3CDTF">2023-07-11T11:31:24Z</dcterms:created>
  <dcterms:modified xsi:type="dcterms:W3CDTF">2024-05-21T09:47:44Z</dcterms:modified>
</cp:coreProperties>
</file>