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09A96D6-7C15-458E-944C-5C7F8B65F891}">
          <p14:sldIdLst>
            <p14:sldId id="256"/>
            <p14:sldId id="257"/>
            <p14:sldId id="258"/>
            <p14:sldId id="259"/>
            <p14:sldId id="260"/>
            <p14:sldId id="261"/>
            <p14:sldId id="264"/>
            <p14:sldId id="262"/>
            <p14:sldId id="2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2018/1/19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2018/1/19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84784"/>
            <a:ext cx="7772400" cy="1470025"/>
          </a:xfrm>
        </p:spPr>
        <p:txBody>
          <a:bodyPr>
            <a:normAutofit/>
          </a:bodyPr>
          <a:lstStyle/>
          <a:p>
            <a:r>
              <a:rPr lang="en-US" altLang="zh-CN" sz="8000" smtClean="0"/>
              <a:t>Redis</a:t>
            </a:r>
            <a:endParaRPr lang="zh-CN" altLang="en-US" sz="8000" dirty="0"/>
          </a:p>
        </p:txBody>
      </p:sp>
      <p:sp>
        <p:nvSpPr>
          <p:cNvPr id="3" name="副标题 2"/>
          <p:cNvSpPr>
            <a:spLocks noGrp="1"/>
          </p:cNvSpPr>
          <p:nvPr>
            <p:ph type="subTitle" idx="1"/>
          </p:nvPr>
        </p:nvSpPr>
        <p:spPr/>
        <p:txBody>
          <a:bodyPr>
            <a:normAutofit/>
          </a:bodyPr>
          <a:lstStyle/>
          <a:p>
            <a:r>
              <a:rPr lang="zh-CN" altLang="en-US" smtClean="0"/>
              <a:t>官网 </a:t>
            </a:r>
            <a:r>
              <a:rPr lang="en-US" altLang="zh-CN" smtClean="0"/>
              <a:t>redis.io</a:t>
            </a:r>
          </a:p>
          <a:p>
            <a:r>
              <a:rPr lang="zh-CN" altLang="en-US" smtClean="0"/>
              <a:t>最新版本 </a:t>
            </a:r>
            <a:r>
              <a:rPr lang="en-US" altLang="zh-CN" smtClean="0"/>
              <a:t>v4.0.6</a:t>
            </a:r>
            <a:endParaRPr lang="zh-CN" altLang="en-US" dirty="0"/>
          </a:p>
        </p:txBody>
      </p:sp>
    </p:spTree>
    <p:extLst>
      <p:ext uri="{BB962C8B-B14F-4D97-AF65-F5344CB8AC3E}">
        <p14:creationId xmlns:p14="http://schemas.microsoft.com/office/powerpoint/2010/main" val="111066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lstStyle/>
          <a:p>
            <a:pPr marL="0" indent="0">
              <a:buNone/>
            </a:pPr>
            <a:r>
              <a:rPr lang="zh-CN" altLang="en-US" dirty="0" smtClean="0"/>
              <a:t>一、</a:t>
            </a:r>
            <a:r>
              <a:rPr lang="en-US" altLang="zh-CN" dirty="0" err="1" smtClean="0"/>
              <a:t>Redis</a:t>
            </a:r>
            <a:r>
              <a:rPr lang="zh-CN" altLang="en-US" dirty="0" smtClean="0"/>
              <a:t>简介</a:t>
            </a:r>
            <a:endParaRPr lang="en-US" altLang="zh-CN" dirty="0" smtClean="0"/>
          </a:p>
          <a:p>
            <a:pPr marL="0" indent="0">
              <a:buNone/>
            </a:pPr>
            <a:r>
              <a:rPr lang="zh-CN" altLang="en-US" dirty="0" smtClean="0"/>
              <a:t>二、</a:t>
            </a:r>
            <a:r>
              <a:rPr lang="zh-CN" altLang="en-US" dirty="0"/>
              <a:t>目前</a:t>
            </a:r>
            <a:r>
              <a:rPr lang="en-US" altLang="zh-CN" dirty="0"/>
              <a:t>feisu.com</a:t>
            </a:r>
            <a:r>
              <a:rPr lang="zh-CN" altLang="en-US" dirty="0"/>
              <a:t>中的</a:t>
            </a:r>
            <a:r>
              <a:rPr lang="zh-CN" altLang="en-US" dirty="0" smtClean="0"/>
              <a:t>应用</a:t>
            </a:r>
            <a:endParaRPr lang="en-US" altLang="zh-CN" dirty="0" smtClean="0"/>
          </a:p>
          <a:p>
            <a:pPr marL="0" indent="0">
              <a:buNone/>
            </a:pPr>
            <a:r>
              <a:rPr lang="zh-CN" altLang="en-US" dirty="0" smtClean="0"/>
              <a:t>三、</a:t>
            </a:r>
            <a:r>
              <a:rPr lang="zh-CN" altLang="en-US" dirty="0"/>
              <a:t>后期</a:t>
            </a:r>
            <a:r>
              <a:rPr lang="zh-CN" altLang="en-US" dirty="0" smtClean="0"/>
              <a:t>应用</a:t>
            </a:r>
            <a:endParaRPr lang="en-US" altLang="zh-CN" dirty="0" smtClean="0"/>
          </a:p>
          <a:p>
            <a:pPr marL="0" indent="0">
              <a:buNone/>
            </a:pPr>
            <a:r>
              <a:rPr lang="zh-CN" altLang="en-US" dirty="0" smtClean="0"/>
              <a:t>四、注意事项</a:t>
            </a:r>
            <a:endParaRPr lang="zh-CN" altLang="en-US" dirty="0"/>
          </a:p>
        </p:txBody>
      </p:sp>
      <p:sp>
        <p:nvSpPr>
          <p:cNvPr id="2" name="标题 1"/>
          <p:cNvSpPr>
            <a:spLocks noGrp="1"/>
          </p:cNvSpPr>
          <p:nvPr>
            <p:ph type="title"/>
          </p:nvPr>
        </p:nvSpPr>
        <p:spPr>
          <a:xfrm>
            <a:off x="467544" y="620688"/>
            <a:ext cx="8229600" cy="1143000"/>
          </a:xfrm>
        </p:spPr>
        <p:txBody>
          <a:bodyPr/>
          <a:lstStyle/>
          <a:p>
            <a:r>
              <a:rPr lang="zh-CN" altLang="en-US" dirty="0" smtClean="0"/>
              <a:t>内容</a:t>
            </a:r>
            <a:endParaRPr lang="zh-CN" altLang="en-US" dirty="0"/>
          </a:p>
        </p:txBody>
      </p:sp>
    </p:spTree>
    <p:extLst>
      <p:ext uri="{BB962C8B-B14F-4D97-AF65-F5344CB8AC3E}">
        <p14:creationId xmlns:p14="http://schemas.microsoft.com/office/powerpoint/2010/main" val="3103003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dirty="0" smtClean="0"/>
              <a:t>	</a:t>
            </a:r>
            <a:r>
              <a:rPr lang="en-US" altLang="zh-CN" dirty="0" err="1"/>
              <a:t>R</a:t>
            </a:r>
            <a:r>
              <a:rPr lang="en-US" altLang="zh-CN" dirty="0" err="1" smtClean="0"/>
              <a:t>edis</a:t>
            </a:r>
            <a:r>
              <a:rPr lang="zh-CN" altLang="en-US" dirty="0"/>
              <a:t>是一</a:t>
            </a:r>
            <a:r>
              <a:rPr lang="zh-CN" altLang="en-US" dirty="0" smtClean="0"/>
              <a:t>个开</a:t>
            </a:r>
            <a:r>
              <a:rPr lang="zh-CN" altLang="en-US" dirty="0"/>
              <a:t>源的和高性能的</a:t>
            </a:r>
            <a:r>
              <a:rPr lang="en-US" altLang="zh-CN" dirty="0" smtClean="0"/>
              <a:t>key-value</a:t>
            </a:r>
            <a:r>
              <a:rPr lang="zh-CN" altLang="en-US" dirty="0"/>
              <a:t>存储系统</a:t>
            </a:r>
            <a:r>
              <a:rPr lang="zh-CN" altLang="en-US" dirty="0" smtClean="0"/>
              <a:t>。</a:t>
            </a:r>
            <a:endParaRPr lang="en-US" altLang="zh-CN" dirty="0" smtClean="0"/>
          </a:p>
          <a:p>
            <a:pPr marL="0" indent="0">
              <a:buNone/>
            </a:pPr>
            <a:endParaRPr lang="en-US" altLang="zh-CN" sz="2800" dirty="0" smtClean="0"/>
          </a:p>
          <a:p>
            <a:pPr marL="0" indent="0">
              <a:buNone/>
            </a:pPr>
            <a:r>
              <a:rPr lang="en-US" altLang="zh-CN" sz="2800" dirty="0" smtClean="0"/>
              <a:t>	</a:t>
            </a:r>
            <a:r>
              <a:rPr lang="zh-CN" altLang="en-US" sz="2800" dirty="0" smtClean="0"/>
              <a:t>和</a:t>
            </a:r>
            <a:r>
              <a:rPr lang="en-US" altLang="zh-CN" sz="2800" dirty="0" err="1"/>
              <a:t>Memcached</a:t>
            </a:r>
            <a:r>
              <a:rPr lang="zh-CN" altLang="en-US" sz="2800" dirty="0"/>
              <a:t>类似，它支持存储的</a:t>
            </a:r>
            <a:r>
              <a:rPr lang="en-US" altLang="zh-CN" sz="2800" dirty="0"/>
              <a:t>value</a:t>
            </a:r>
            <a:r>
              <a:rPr lang="zh-CN" altLang="en-US" sz="2800" dirty="0"/>
              <a:t>类型相对更多，包括</a:t>
            </a:r>
            <a:r>
              <a:rPr lang="en-US" altLang="zh-CN" sz="2800" dirty="0"/>
              <a:t>string(</a:t>
            </a:r>
            <a:r>
              <a:rPr lang="zh-CN" altLang="en-US" sz="2800" dirty="0"/>
              <a:t>字符串</a:t>
            </a:r>
            <a:r>
              <a:rPr lang="en-US" altLang="zh-CN" sz="2800" dirty="0"/>
              <a:t>)</a:t>
            </a:r>
            <a:r>
              <a:rPr lang="zh-CN" altLang="en-US" sz="2800" dirty="0"/>
              <a:t>、</a:t>
            </a:r>
            <a:r>
              <a:rPr lang="en-US" altLang="zh-CN" sz="2800" dirty="0"/>
              <a:t>list(</a:t>
            </a:r>
            <a:r>
              <a:rPr lang="zh-CN" altLang="en-US" sz="2800" dirty="0"/>
              <a:t>链表</a:t>
            </a:r>
            <a:r>
              <a:rPr lang="en-US" altLang="zh-CN" sz="2800" dirty="0"/>
              <a:t>)</a:t>
            </a:r>
            <a:r>
              <a:rPr lang="zh-CN" altLang="en-US" sz="2800" dirty="0"/>
              <a:t>、</a:t>
            </a:r>
            <a:r>
              <a:rPr lang="en-US" altLang="zh-CN" sz="2800" dirty="0"/>
              <a:t>set(</a:t>
            </a:r>
            <a:r>
              <a:rPr lang="zh-CN" altLang="en-US" sz="2800" dirty="0"/>
              <a:t>集合</a:t>
            </a:r>
            <a:r>
              <a:rPr lang="en-US" altLang="zh-CN" sz="2800" dirty="0"/>
              <a:t>)</a:t>
            </a:r>
            <a:r>
              <a:rPr lang="zh-CN" altLang="en-US" sz="2800" dirty="0"/>
              <a:t>、</a:t>
            </a:r>
            <a:r>
              <a:rPr lang="en-US" altLang="zh-CN" sz="2800" dirty="0" err="1"/>
              <a:t>zset</a:t>
            </a:r>
            <a:r>
              <a:rPr lang="en-US" altLang="zh-CN" sz="2800" dirty="0"/>
              <a:t>(sorted set --</a:t>
            </a:r>
            <a:r>
              <a:rPr lang="zh-CN" altLang="en-US" sz="2800" dirty="0"/>
              <a:t>有序集合</a:t>
            </a:r>
            <a:r>
              <a:rPr lang="en-US" altLang="zh-CN" sz="2800" dirty="0"/>
              <a:t>)</a:t>
            </a:r>
            <a:r>
              <a:rPr lang="zh-CN" altLang="en-US" sz="2800" dirty="0"/>
              <a:t>和</a:t>
            </a:r>
            <a:r>
              <a:rPr lang="en-US" altLang="zh-CN" sz="2800" dirty="0"/>
              <a:t>hash</a:t>
            </a:r>
            <a:r>
              <a:rPr lang="zh-CN" altLang="en-US" sz="2800" dirty="0"/>
              <a:t>（哈希类型）。这些数据类型都支持</a:t>
            </a:r>
            <a:r>
              <a:rPr lang="en-US" altLang="zh-CN" sz="2800" dirty="0"/>
              <a:t>push/pop</a:t>
            </a:r>
            <a:r>
              <a:rPr lang="zh-CN" altLang="en-US" sz="2800" dirty="0"/>
              <a:t>、</a:t>
            </a:r>
            <a:r>
              <a:rPr lang="en-US" altLang="zh-CN" sz="2800" dirty="0"/>
              <a:t>add/remove</a:t>
            </a:r>
            <a:r>
              <a:rPr lang="zh-CN" altLang="en-US" sz="2800" dirty="0"/>
              <a:t>及取交集并集和差集及更丰富的操作，而且这些操作都是原子性的</a:t>
            </a:r>
            <a:r>
              <a:rPr lang="zh-CN" altLang="en-US" sz="2800" dirty="0" smtClean="0"/>
              <a:t>。</a:t>
            </a:r>
            <a:endParaRPr lang="en-US" altLang="zh-CN" sz="2800" dirty="0" smtClean="0"/>
          </a:p>
        </p:txBody>
      </p:sp>
      <p:sp>
        <p:nvSpPr>
          <p:cNvPr id="2" name="标题 1"/>
          <p:cNvSpPr>
            <a:spLocks noGrp="1"/>
          </p:cNvSpPr>
          <p:nvPr>
            <p:ph type="title"/>
          </p:nvPr>
        </p:nvSpPr>
        <p:spPr/>
        <p:txBody>
          <a:bodyPr/>
          <a:lstStyle/>
          <a:p>
            <a:r>
              <a:rPr lang="zh-CN" altLang="en-US" dirty="0" smtClean="0"/>
              <a:t>一、</a:t>
            </a:r>
            <a:r>
              <a:rPr lang="en-US" altLang="zh-CN" dirty="0" err="1" smtClean="0"/>
              <a:t>Redis</a:t>
            </a:r>
            <a:r>
              <a:rPr lang="zh-CN" altLang="en-US" dirty="0" smtClean="0"/>
              <a:t>简介</a:t>
            </a:r>
            <a:endParaRPr lang="zh-CN" altLang="en-US" dirty="0"/>
          </a:p>
        </p:txBody>
      </p:sp>
    </p:spTree>
    <p:extLst>
      <p:ext uri="{BB962C8B-B14F-4D97-AF65-F5344CB8AC3E}">
        <p14:creationId xmlns:p14="http://schemas.microsoft.com/office/powerpoint/2010/main" val="373686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solidFill>
                  <a:srgbClr val="333333"/>
                </a:solidFill>
                <a:latin typeface="arial"/>
              </a:rPr>
              <a:t>	</a:t>
            </a:r>
            <a:r>
              <a:rPr lang="zh-CN" altLang="en-US" dirty="0" smtClean="0">
                <a:solidFill>
                  <a:srgbClr val="333333"/>
                </a:solidFill>
                <a:latin typeface="arial"/>
              </a:rPr>
              <a:t>与</a:t>
            </a:r>
            <a:r>
              <a:rPr lang="en-US" altLang="zh-CN" dirty="0" err="1">
                <a:solidFill>
                  <a:srgbClr val="333333"/>
                </a:solidFill>
                <a:latin typeface="arial"/>
              </a:rPr>
              <a:t>memcached</a:t>
            </a:r>
            <a:r>
              <a:rPr lang="zh-CN" altLang="en-US" dirty="0">
                <a:solidFill>
                  <a:srgbClr val="333333"/>
                </a:solidFill>
                <a:latin typeface="arial"/>
              </a:rPr>
              <a:t>一样，为了保证效率，数据都是缓存在内存中。区别的是</a:t>
            </a:r>
            <a:r>
              <a:rPr lang="en-US" altLang="zh-CN" dirty="0" err="1">
                <a:solidFill>
                  <a:srgbClr val="333333"/>
                </a:solidFill>
                <a:latin typeface="arial"/>
              </a:rPr>
              <a:t>redis</a:t>
            </a:r>
            <a:r>
              <a:rPr lang="zh-CN" altLang="en-US" dirty="0">
                <a:solidFill>
                  <a:srgbClr val="333333"/>
                </a:solidFill>
                <a:latin typeface="arial"/>
              </a:rPr>
              <a:t>会周期性的把更新的数据写入磁盘或者把修改操作写入追加的记录文件，并且在此基础上实现了</a:t>
            </a:r>
            <a:r>
              <a:rPr lang="en-US" altLang="zh-CN" dirty="0">
                <a:solidFill>
                  <a:srgbClr val="333333"/>
                </a:solidFill>
                <a:latin typeface="arial"/>
              </a:rPr>
              <a:t>master-slave(</a:t>
            </a:r>
            <a:r>
              <a:rPr lang="zh-CN" altLang="en-US" dirty="0">
                <a:solidFill>
                  <a:srgbClr val="333333"/>
                </a:solidFill>
                <a:latin typeface="arial"/>
              </a:rPr>
              <a:t>主从</a:t>
            </a:r>
            <a:r>
              <a:rPr lang="en-US" altLang="zh-CN" dirty="0">
                <a:solidFill>
                  <a:srgbClr val="333333"/>
                </a:solidFill>
                <a:latin typeface="arial"/>
              </a:rPr>
              <a:t>)</a:t>
            </a:r>
            <a:r>
              <a:rPr lang="zh-CN" altLang="en-US" dirty="0">
                <a:solidFill>
                  <a:srgbClr val="333333"/>
                </a:solidFill>
                <a:latin typeface="arial"/>
              </a:rPr>
              <a:t>同步</a:t>
            </a:r>
            <a:r>
              <a:rPr lang="zh-CN" altLang="en-US" dirty="0" smtClean="0">
                <a:solidFill>
                  <a:srgbClr val="333333"/>
                </a:solidFill>
                <a:latin typeface="arial"/>
              </a:rPr>
              <a:t>。</a:t>
            </a:r>
            <a:endParaRPr lang="en-US" altLang="zh-CN" dirty="0" smtClean="0">
              <a:solidFill>
                <a:srgbClr val="333333"/>
              </a:solidFill>
              <a:latin typeface="arial"/>
            </a:endParaRPr>
          </a:p>
          <a:p>
            <a:pPr marL="0" indent="0">
              <a:buNone/>
            </a:pPr>
            <a:endParaRPr lang="en-US" altLang="zh-CN" dirty="0" smtClean="0">
              <a:solidFill>
                <a:srgbClr val="333333"/>
              </a:solidFill>
              <a:latin typeface="arial"/>
            </a:endParaRPr>
          </a:p>
          <a:p>
            <a:pPr marL="0" indent="0">
              <a:buNone/>
            </a:pPr>
            <a:r>
              <a:rPr lang="en-US" altLang="zh-CN" dirty="0" smtClean="0">
                <a:solidFill>
                  <a:srgbClr val="333333"/>
                </a:solidFill>
                <a:latin typeface="arial"/>
              </a:rPr>
              <a:t>    </a:t>
            </a:r>
            <a:r>
              <a:rPr lang="en-US" altLang="zh-CN" dirty="0" err="1" smtClean="0">
                <a:solidFill>
                  <a:srgbClr val="333333"/>
                </a:solidFill>
                <a:latin typeface="arial"/>
              </a:rPr>
              <a:t>Redis</a:t>
            </a:r>
            <a:r>
              <a:rPr lang="zh-CN" altLang="en-US" dirty="0" smtClean="0">
                <a:solidFill>
                  <a:srgbClr val="333333"/>
                </a:solidFill>
                <a:latin typeface="arial"/>
              </a:rPr>
              <a:t>持久</a:t>
            </a:r>
            <a:r>
              <a:rPr lang="zh-CN" altLang="en-US" dirty="0">
                <a:solidFill>
                  <a:srgbClr val="333333"/>
                </a:solidFill>
                <a:latin typeface="arial"/>
              </a:rPr>
              <a:t>化</a:t>
            </a:r>
            <a:endParaRPr lang="en-US" altLang="zh-CN" dirty="0" smtClean="0">
              <a:solidFill>
                <a:srgbClr val="333333"/>
              </a:solidFill>
              <a:latin typeface="arial"/>
            </a:endParaRPr>
          </a:p>
          <a:p>
            <a:r>
              <a:rPr lang="en-US" altLang="zh-CN" dirty="0" err="1"/>
              <a:t>Redis</a:t>
            </a:r>
            <a:r>
              <a:rPr lang="en-US" altLang="zh-CN" dirty="0"/>
              <a:t> </a:t>
            </a:r>
            <a:r>
              <a:rPr lang="en-US" altLang="zh-CN" dirty="0" err="1"/>
              <a:t>DataBase</a:t>
            </a:r>
            <a:r>
              <a:rPr lang="en-US" altLang="zh-CN" dirty="0"/>
              <a:t>(</a:t>
            </a:r>
            <a:r>
              <a:rPr lang="zh-CN" altLang="en-US" dirty="0"/>
              <a:t>简称</a:t>
            </a:r>
            <a:r>
              <a:rPr lang="en-US" altLang="zh-CN" dirty="0"/>
              <a:t>RDB)</a:t>
            </a:r>
          </a:p>
          <a:p>
            <a:r>
              <a:rPr lang="en-US" altLang="zh-CN" dirty="0"/>
              <a:t>Append-only file (</a:t>
            </a:r>
            <a:r>
              <a:rPr lang="zh-CN" altLang="en-US" dirty="0"/>
              <a:t>简称</a:t>
            </a:r>
            <a:r>
              <a:rPr lang="en-US" altLang="zh-CN" dirty="0"/>
              <a:t>AOF)</a:t>
            </a:r>
          </a:p>
          <a:p>
            <a:pPr marL="0" indent="0">
              <a:buNone/>
            </a:pPr>
            <a:endParaRPr lang="en-US" altLang="zh-CN" dirty="0" smtClean="0">
              <a:solidFill>
                <a:srgbClr val="333333"/>
              </a:solidFill>
              <a:latin typeface="arial"/>
            </a:endParaRPr>
          </a:p>
          <a:p>
            <a:pPr marL="0" indent="0">
              <a:buNone/>
            </a:pPr>
            <a:endParaRPr lang="zh-CN" altLang="en-US" dirty="0"/>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500265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261896210"/>
              </p:ext>
            </p:extLst>
          </p:nvPr>
        </p:nvGraphicFramePr>
        <p:xfrm>
          <a:off x="467544" y="1412776"/>
          <a:ext cx="8229600" cy="4394200"/>
        </p:xfrm>
        <a:graphic>
          <a:graphicData uri="http://schemas.openxmlformats.org/drawingml/2006/table">
            <a:tbl>
              <a:tblPr firstRow="1" bandRow="1">
                <a:tableStyleId>{5C22544A-7EE6-4342-B048-85BDC9FD1C3A}</a:tableStyleId>
              </a:tblPr>
              <a:tblGrid>
                <a:gridCol w="1872208"/>
                <a:gridCol w="2808312"/>
                <a:gridCol w="3549080"/>
              </a:tblGrid>
              <a:tr h="370840">
                <a:tc>
                  <a:txBody>
                    <a:bodyPr/>
                    <a:lstStyle/>
                    <a:p>
                      <a:pPr algn="ctr"/>
                      <a:r>
                        <a:rPr lang="zh-CN" altLang="en-US" dirty="0" smtClean="0"/>
                        <a:t>数据结构类型</a:t>
                      </a:r>
                      <a:endParaRPr lang="zh-CN" altLang="en-US" dirty="0"/>
                    </a:p>
                  </a:txBody>
                  <a:tcPr/>
                </a:tc>
                <a:tc>
                  <a:txBody>
                    <a:bodyPr/>
                    <a:lstStyle/>
                    <a:p>
                      <a:pPr algn="ctr"/>
                      <a:r>
                        <a:rPr lang="en-US" altLang="zh-CN" dirty="0" smtClean="0"/>
                        <a:t>Value</a:t>
                      </a:r>
                      <a:r>
                        <a:rPr lang="zh-CN" altLang="en-US" dirty="0" smtClean="0"/>
                        <a:t>可以作为</a:t>
                      </a:r>
                      <a:endParaRPr lang="zh-CN" altLang="en-US" dirty="0"/>
                    </a:p>
                  </a:txBody>
                  <a:tcPr/>
                </a:tc>
                <a:tc>
                  <a:txBody>
                    <a:bodyPr/>
                    <a:lstStyle/>
                    <a:p>
                      <a:pPr algn="ctr"/>
                      <a:r>
                        <a:rPr lang="zh-CN" altLang="en-US" dirty="0" smtClean="0"/>
                        <a:t>读写操作</a:t>
                      </a:r>
                      <a:endParaRPr lang="zh-CN" altLang="en-US" dirty="0"/>
                    </a:p>
                  </a:txBody>
                  <a:tcPr/>
                </a:tc>
              </a:tr>
              <a:tr h="370840">
                <a:tc>
                  <a:txBody>
                    <a:bodyPr/>
                    <a:lstStyle/>
                    <a:p>
                      <a:pPr algn="ctr"/>
                      <a:r>
                        <a:rPr lang="en-US" altLang="zh-CN" dirty="0" smtClean="0"/>
                        <a:t>String</a:t>
                      </a:r>
                      <a:endParaRPr lang="en-US" altLang="zh-CN" dirty="0"/>
                    </a:p>
                  </a:txBody>
                  <a:tcPr/>
                </a:tc>
                <a:tc>
                  <a:txBody>
                    <a:bodyPr/>
                    <a:lstStyle/>
                    <a:p>
                      <a:pPr algn="ctr"/>
                      <a:r>
                        <a:rPr lang="zh-CN" altLang="en-US" dirty="0" smtClean="0"/>
                        <a:t>字符串、整数和浮点数</a:t>
                      </a:r>
                      <a:endParaRPr lang="zh-CN" altLang="en-US" dirty="0"/>
                    </a:p>
                  </a:txBody>
                  <a:tcPr/>
                </a:tc>
                <a:tc>
                  <a:txBody>
                    <a:bodyPr/>
                    <a:lstStyle/>
                    <a:p>
                      <a:r>
                        <a:rPr lang="zh-CN" altLang="en-US" dirty="0" smtClean="0"/>
                        <a:t>读写整个或部分字符串</a:t>
                      </a:r>
                      <a:r>
                        <a:rPr lang="en-US" altLang="zh-CN" dirty="0" smtClean="0"/>
                        <a:t>,</a:t>
                      </a:r>
                      <a:r>
                        <a:rPr lang="zh-CN" altLang="en-US" dirty="0" smtClean="0"/>
                        <a:t>对整数</a:t>
                      </a:r>
                      <a:r>
                        <a:rPr lang="en-US" altLang="zh-CN" dirty="0" smtClean="0"/>
                        <a:t>/</a:t>
                      </a:r>
                      <a:r>
                        <a:rPr lang="zh-CN" altLang="en-US" dirty="0" smtClean="0"/>
                        <a:t>浮点数递增</a:t>
                      </a:r>
                      <a:r>
                        <a:rPr lang="en-US" altLang="zh-CN" dirty="0" smtClean="0"/>
                        <a:t>/</a:t>
                      </a:r>
                      <a:r>
                        <a:rPr lang="zh-CN" altLang="en-US" dirty="0" smtClean="0"/>
                        <a:t>递减</a:t>
                      </a:r>
                      <a:endParaRPr lang="zh-CN" altLang="en-US" dirty="0"/>
                    </a:p>
                  </a:txBody>
                  <a:tcPr/>
                </a:tc>
              </a:tr>
              <a:tr h="370840">
                <a:tc>
                  <a:txBody>
                    <a:bodyPr/>
                    <a:lstStyle/>
                    <a:p>
                      <a:pPr algn="ctr"/>
                      <a:r>
                        <a:rPr lang="en-US" altLang="zh-CN" dirty="0" smtClean="0"/>
                        <a:t>List</a:t>
                      </a:r>
                      <a:endParaRPr lang="zh-CN" altLang="en-US" dirty="0"/>
                    </a:p>
                  </a:txBody>
                  <a:tcPr/>
                </a:tc>
                <a:tc>
                  <a:txBody>
                    <a:bodyPr/>
                    <a:lstStyle/>
                    <a:p>
                      <a:pPr algn="ctr"/>
                      <a:r>
                        <a:rPr lang="zh-CN" altLang="en-US" dirty="0" smtClean="0"/>
                        <a:t>字符串链表</a:t>
                      </a:r>
                      <a:endParaRPr lang="zh-CN" altLang="en-US" dirty="0"/>
                    </a:p>
                  </a:txBody>
                  <a:tcPr/>
                </a:tc>
                <a:tc>
                  <a:txBody>
                    <a:bodyPr/>
                    <a:lstStyle/>
                    <a:p>
                      <a:r>
                        <a:rPr lang="zh-CN" altLang="en-US" dirty="0" smtClean="0"/>
                        <a:t>对链表的两端执行 </a:t>
                      </a:r>
                      <a:r>
                        <a:rPr lang="en-US" altLang="zh-CN" dirty="0" smtClean="0"/>
                        <a:t>push/pop </a:t>
                      </a:r>
                      <a:r>
                        <a:rPr lang="zh-CN" altLang="en-US" dirty="0" smtClean="0"/>
                        <a:t>操作</a:t>
                      </a:r>
                      <a:r>
                        <a:rPr lang="en-US" altLang="zh-CN" dirty="0" smtClean="0"/>
                        <a:t>,</a:t>
                      </a:r>
                      <a:r>
                        <a:rPr lang="zh-CN" altLang="en-US" dirty="0" smtClean="0"/>
                        <a:t>读一项或多项字符串</a:t>
                      </a:r>
                      <a:r>
                        <a:rPr lang="en-US" altLang="zh-CN" dirty="0" smtClean="0"/>
                        <a:t>,</a:t>
                      </a:r>
                      <a:r>
                        <a:rPr lang="zh-CN" altLang="en-US" dirty="0" smtClean="0"/>
                        <a:t>按照值查找或删除某个字符串</a:t>
                      </a:r>
                      <a:endParaRPr lang="zh-CN" altLang="en-US" dirty="0"/>
                    </a:p>
                  </a:txBody>
                  <a:tcPr/>
                </a:tc>
              </a:tr>
              <a:tr h="370840">
                <a:tc>
                  <a:txBody>
                    <a:bodyPr/>
                    <a:lstStyle/>
                    <a:p>
                      <a:pPr algn="ctr"/>
                      <a:r>
                        <a:rPr lang="en-US" altLang="zh-CN" dirty="0" smtClean="0"/>
                        <a:t>Set</a:t>
                      </a:r>
                      <a:endParaRPr lang="zh-CN" altLang="en-US" dirty="0"/>
                    </a:p>
                  </a:txBody>
                  <a:tcPr/>
                </a:tc>
                <a:tc>
                  <a:txBody>
                    <a:bodyPr/>
                    <a:lstStyle/>
                    <a:p>
                      <a:r>
                        <a:rPr lang="zh-CN" altLang="en-US" dirty="0" smtClean="0"/>
                        <a:t>无序的字符串集合</a:t>
                      </a:r>
                      <a:r>
                        <a:rPr lang="en-US" altLang="zh-CN" dirty="0" smtClean="0"/>
                        <a:t>,</a:t>
                      </a:r>
                      <a:r>
                        <a:rPr lang="zh-CN" altLang="en-US" dirty="0" smtClean="0"/>
                        <a:t>字符串不能重复</a:t>
                      </a:r>
                      <a:endParaRPr lang="zh-CN" altLang="en-US" dirty="0"/>
                    </a:p>
                  </a:txBody>
                  <a:tcPr/>
                </a:tc>
                <a:tc>
                  <a:txBody>
                    <a:bodyPr/>
                    <a:lstStyle/>
                    <a:p>
                      <a:r>
                        <a:rPr lang="zh-CN" altLang="en-US" dirty="0" smtClean="0"/>
                        <a:t>插入、删除和读取某个字符串</a:t>
                      </a:r>
                      <a:r>
                        <a:rPr lang="en-US" altLang="zh-CN" dirty="0" smtClean="0"/>
                        <a:t>,</a:t>
                      </a:r>
                      <a:r>
                        <a:rPr lang="zh-CN" altLang="en-US" dirty="0" smtClean="0"/>
                        <a:t>查看某个字符串是否属于集合</a:t>
                      </a:r>
                      <a:r>
                        <a:rPr lang="en-US" altLang="zh-CN" dirty="0" smtClean="0"/>
                        <a:t>,</a:t>
                      </a:r>
                      <a:r>
                        <a:rPr lang="zh-CN" altLang="en-US" dirty="0" smtClean="0"/>
                        <a:t>对集合执行归、并、差操作</a:t>
                      </a:r>
                      <a:endParaRPr lang="zh-CN" altLang="en-US" dirty="0"/>
                    </a:p>
                  </a:txBody>
                  <a:tcPr/>
                </a:tc>
              </a:tr>
              <a:tr h="370840">
                <a:tc>
                  <a:txBody>
                    <a:bodyPr/>
                    <a:lstStyle/>
                    <a:p>
                      <a:pPr algn="ctr"/>
                      <a:r>
                        <a:rPr lang="en-US" altLang="zh-CN" dirty="0" smtClean="0"/>
                        <a:t>Hash</a:t>
                      </a:r>
                      <a:endParaRPr lang="zh-CN" altLang="en-US" dirty="0"/>
                    </a:p>
                  </a:txBody>
                  <a:tcPr/>
                </a:tc>
                <a:tc>
                  <a:txBody>
                    <a:bodyPr/>
                    <a:lstStyle/>
                    <a:p>
                      <a:pPr algn="ctr"/>
                      <a:r>
                        <a:rPr lang="zh-CN" altLang="en-US" dirty="0" smtClean="0"/>
                        <a:t>无序的</a:t>
                      </a:r>
                      <a:r>
                        <a:rPr lang="en-US" altLang="zh-CN" dirty="0" smtClean="0"/>
                        <a:t>key</a:t>
                      </a:r>
                      <a:r>
                        <a:rPr lang="zh-CN" altLang="en-US" dirty="0" smtClean="0"/>
                        <a:t>到 </a:t>
                      </a:r>
                      <a:r>
                        <a:rPr lang="en-US" altLang="zh-CN" dirty="0" smtClean="0"/>
                        <a:t>value</a:t>
                      </a:r>
                      <a:r>
                        <a:rPr lang="zh-CN" altLang="en-US" dirty="0" smtClean="0"/>
                        <a:t>的 </a:t>
                      </a:r>
                      <a:r>
                        <a:rPr lang="en-US" altLang="zh-CN" dirty="0" err="1" smtClean="0"/>
                        <a:t>hashtable</a:t>
                      </a:r>
                      <a:endParaRPr lang="zh-CN" altLang="en-US" dirty="0"/>
                    </a:p>
                  </a:txBody>
                  <a:tcPr/>
                </a:tc>
                <a:tc>
                  <a:txBody>
                    <a:bodyPr/>
                    <a:lstStyle/>
                    <a:p>
                      <a:r>
                        <a:rPr lang="zh-CN" altLang="en-US" dirty="0" smtClean="0"/>
                        <a:t>插入、删除和读取某项</a:t>
                      </a:r>
                      <a:r>
                        <a:rPr lang="en-US" altLang="zh-CN" dirty="0" smtClean="0"/>
                        <a:t>,</a:t>
                      </a:r>
                      <a:r>
                        <a:rPr lang="zh-CN" altLang="en-US" dirty="0" smtClean="0"/>
                        <a:t>读写整个 </a:t>
                      </a:r>
                      <a:r>
                        <a:rPr lang="en-US" altLang="zh-CN" dirty="0" err="1" smtClean="0"/>
                        <a:t>hashtable</a:t>
                      </a:r>
                      <a:r>
                        <a:rPr lang="zh-CN" altLang="en-US" dirty="0" smtClean="0"/>
                        <a:t>字符串集合</a:t>
                      </a:r>
                      <a:r>
                        <a:rPr lang="en-US" altLang="zh-CN" dirty="0" smtClean="0"/>
                        <a:t>,</a:t>
                      </a:r>
                      <a:r>
                        <a:rPr lang="zh-CN" altLang="en-US" dirty="0" smtClean="0"/>
                        <a:t>每个字符串映射到一个</a:t>
                      </a:r>
                      <a:endParaRPr lang="zh-CN" altLang="en-US" dirty="0"/>
                    </a:p>
                  </a:txBody>
                  <a:tcPr/>
                </a:tc>
              </a:tr>
              <a:tr h="370840">
                <a:tc>
                  <a:txBody>
                    <a:bodyPr/>
                    <a:lstStyle/>
                    <a:p>
                      <a:pPr algn="ctr"/>
                      <a:r>
                        <a:rPr lang="en-US" altLang="zh-CN" dirty="0" err="1" smtClean="0"/>
                        <a:t>Zset</a:t>
                      </a:r>
                      <a:endParaRPr lang="zh-CN" altLang="en-US" dirty="0"/>
                    </a:p>
                  </a:txBody>
                  <a:tcPr/>
                </a:tc>
                <a:tc>
                  <a:txBody>
                    <a:bodyPr/>
                    <a:lstStyle/>
                    <a:p>
                      <a:pPr algn="ctr"/>
                      <a:r>
                        <a:rPr lang="zh-CN" altLang="en-US" dirty="0" smtClean="0"/>
                        <a:t>浮点数分数</a:t>
                      </a:r>
                      <a:r>
                        <a:rPr lang="en-US" altLang="zh-CN" dirty="0" smtClean="0"/>
                        <a:t>,</a:t>
                      </a:r>
                      <a:r>
                        <a:rPr lang="zh-CN" altLang="en-US" dirty="0" smtClean="0"/>
                        <a:t>按分数排序</a:t>
                      </a:r>
                      <a:endParaRPr lang="zh-CN" altLang="en-US" dirty="0"/>
                    </a:p>
                  </a:txBody>
                  <a:tcPr/>
                </a:tc>
                <a:tc>
                  <a:txBody>
                    <a:bodyPr/>
                    <a:lstStyle/>
                    <a:p>
                      <a:r>
                        <a:rPr lang="zh-CN" altLang="en-US" dirty="0" smtClean="0"/>
                        <a:t>插入、删除和读取某项</a:t>
                      </a:r>
                      <a:r>
                        <a:rPr lang="en-US" altLang="zh-CN" dirty="0" smtClean="0"/>
                        <a:t>,</a:t>
                      </a:r>
                      <a:r>
                        <a:rPr lang="zh-CN" altLang="en-US" dirty="0" smtClean="0"/>
                        <a:t>根据分数范围读取</a:t>
                      </a:r>
                      <a:endParaRPr lang="zh-CN" altLang="en-US" dirty="0"/>
                    </a:p>
                  </a:txBody>
                  <a:tcPr/>
                </a:tc>
              </a:tr>
            </a:tbl>
          </a:graphicData>
        </a:graphic>
      </p:graphicFrame>
      <p:sp>
        <p:nvSpPr>
          <p:cNvPr id="2" name="标题 1"/>
          <p:cNvSpPr>
            <a:spLocks noGrp="1"/>
          </p:cNvSpPr>
          <p:nvPr>
            <p:ph type="title"/>
          </p:nvPr>
        </p:nvSpPr>
        <p:spPr>
          <a:xfrm>
            <a:off x="457200" y="476672"/>
            <a:ext cx="8229600" cy="792088"/>
          </a:xfrm>
        </p:spPr>
        <p:txBody>
          <a:bodyPr>
            <a:normAutofit/>
          </a:bodyPr>
          <a:lstStyle/>
          <a:p>
            <a:r>
              <a:rPr lang="en-US" altLang="zh-CN" sz="3200" dirty="0" err="1"/>
              <a:t>Redis</a:t>
            </a:r>
            <a:r>
              <a:rPr lang="zh-CN" altLang="en-US" sz="3200" dirty="0"/>
              <a:t>中的五种数据结构及其操作</a:t>
            </a:r>
          </a:p>
        </p:txBody>
      </p:sp>
    </p:spTree>
    <p:extLst>
      <p:ext uri="{BB962C8B-B14F-4D97-AF65-F5344CB8AC3E}">
        <p14:creationId xmlns:p14="http://schemas.microsoft.com/office/powerpoint/2010/main" val="374137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RedisPackage.class.php</a:t>
            </a:r>
            <a:endParaRPr lang="en-US" altLang="zh-CN" dirty="0" smtClean="0"/>
          </a:p>
          <a:p>
            <a:r>
              <a:rPr lang="en-US" altLang="zh-CN" dirty="0" err="1" smtClean="0"/>
              <a:t>functions_redis.php</a:t>
            </a:r>
            <a:endParaRPr lang="en-US" altLang="zh-CN" dirty="0" smtClean="0"/>
          </a:p>
          <a:p>
            <a:endParaRPr lang="en-US" altLang="zh-CN" dirty="0"/>
          </a:p>
          <a:p>
            <a:r>
              <a:rPr lang="zh-CN" altLang="en-US" dirty="0" smtClean="0"/>
              <a:t>产品的所有评论</a:t>
            </a:r>
            <a:r>
              <a:rPr lang="en-US" altLang="zh-CN" dirty="0" smtClean="0"/>
              <a:t>ID</a:t>
            </a:r>
            <a:r>
              <a:rPr lang="zh-CN" altLang="en-US" dirty="0" smtClean="0"/>
              <a:t>数组</a:t>
            </a:r>
            <a:endParaRPr lang="en-US" altLang="zh-CN" dirty="0" smtClean="0"/>
          </a:p>
          <a:p>
            <a:r>
              <a:rPr lang="zh-CN" altLang="en-US" dirty="0"/>
              <a:t>翻</a:t>
            </a:r>
            <a:r>
              <a:rPr lang="zh-CN" altLang="en-US" dirty="0" smtClean="0"/>
              <a:t>页时的评论内容数组</a:t>
            </a:r>
            <a:endParaRPr lang="en-US" altLang="zh-CN" dirty="0" smtClean="0"/>
          </a:p>
          <a:p>
            <a:r>
              <a:rPr lang="zh-CN" altLang="en-US" dirty="0" smtClean="0"/>
              <a:t>定制属性的</a:t>
            </a:r>
            <a:r>
              <a:rPr lang="en-US" altLang="zh-CN" dirty="0" smtClean="0"/>
              <a:t>HTML</a:t>
            </a:r>
            <a:r>
              <a:rPr lang="zh-CN" altLang="en-US" dirty="0" smtClean="0"/>
              <a:t>内容获取</a:t>
            </a:r>
            <a:endParaRPr lang="zh-CN" altLang="en-US" dirty="0"/>
          </a:p>
        </p:txBody>
      </p:sp>
      <p:sp>
        <p:nvSpPr>
          <p:cNvPr id="3" name="标题 2"/>
          <p:cNvSpPr>
            <a:spLocks noGrp="1"/>
          </p:cNvSpPr>
          <p:nvPr>
            <p:ph type="title"/>
          </p:nvPr>
        </p:nvSpPr>
        <p:spPr/>
        <p:txBody>
          <a:bodyPr>
            <a:normAutofit/>
          </a:bodyPr>
          <a:lstStyle/>
          <a:p>
            <a:r>
              <a:rPr lang="zh-CN" altLang="en-US" dirty="0"/>
              <a:t>二、目前</a:t>
            </a:r>
            <a:r>
              <a:rPr lang="en-US" altLang="zh-CN" dirty="0"/>
              <a:t>feisu.com</a:t>
            </a:r>
            <a:r>
              <a:rPr lang="zh-CN" altLang="en-US" dirty="0"/>
              <a:t>中的</a:t>
            </a:r>
            <a:r>
              <a:rPr lang="zh-CN" altLang="en-US" dirty="0" smtClean="0"/>
              <a:t>应用</a:t>
            </a:r>
            <a:endParaRPr lang="zh-CN" altLang="en-US" dirty="0"/>
          </a:p>
        </p:txBody>
      </p:sp>
    </p:spTree>
    <p:extLst>
      <p:ext uri="{BB962C8B-B14F-4D97-AF65-F5344CB8AC3E}">
        <p14:creationId xmlns:p14="http://schemas.microsoft.com/office/powerpoint/2010/main" val="2046476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7757659" cy="506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76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dirty="0" smtClean="0"/>
              <a:t>公司应用</a:t>
            </a:r>
            <a:endParaRPr lang="en-US" altLang="zh-CN" dirty="0" smtClean="0"/>
          </a:p>
          <a:p>
            <a:pPr marL="109728" indent="0">
              <a:buNone/>
            </a:pPr>
            <a:endParaRPr lang="en-US" altLang="zh-CN" dirty="0" smtClean="0"/>
          </a:p>
          <a:p>
            <a:r>
              <a:rPr lang="en-US" altLang="zh-CN" dirty="0"/>
              <a:t>Session</a:t>
            </a:r>
            <a:r>
              <a:rPr lang="zh-CN" altLang="en-US" dirty="0"/>
              <a:t>共享</a:t>
            </a:r>
            <a:r>
              <a:rPr lang="zh-CN" altLang="en-US" dirty="0" smtClean="0"/>
              <a:t>：跨机房共享</a:t>
            </a:r>
            <a:r>
              <a:rPr lang="en-US" altLang="zh-CN" dirty="0" smtClean="0"/>
              <a:t>session</a:t>
            </a:r>
          </a:p>
          <a:p>
            <a:r>
              <a:rPr lang="zh-CN" altLang="en-US" dirty="0" smtClean="0"/>
              <a:t>排行与统计：销售业绩排行、客户消费排行、展示点击率最高产品</a:t>
            </a:r>
            <a:endParaRPr lang="en-US" altLang="zh-CN" dirty="0" smtClean="0"/>
          </a:p>
          <a:p>
            <a:r>
              <a:rPr lang="zh-CN" altLang="en-US" dirty="0" smtClean="0"/>
              <a:t>队列</a:t>
            </a:r>
            <a:r>
              <a:rPr lang="zh-CN" altLang="en-US" dirty="0"/>
              <a:t>、</a:t>
            </a:r>
            <a:r>
              <a:rPr lang="zh-CN" altLang="en-US" dirty="0" smtClean="0"/>
              <a:t>消息推送：</a:t>
            </a:r>
            <a:r>
              <a:rPr lang="zh-CN" altLang="en-US" dirty="0"/>
              <a:t>邮件</a:t>
            </a:r>
            <a:r>
              <a:rPr lang="zh-CN" altLang="en-US" dirty="0" smtClean="0"/>
              <a:t>队列、公告、管理员通知</a:t>
            </a:r>
            <a:endParaRPr lang="en-US" altLang="zh-CN" dirty="0" smtClean="0"/>
          </a:p>
          <a:p>
            <a:r>
              <a:rPr lang="zh-CN" altLang="en-US" dirty="0"/>
              <a:t>客户</a:t>
            </a:r>
            <a:r>
              <a:rPr lang="zh-CN" altLang="en-US" dirty="0" smtClean="0"/>
              <a:t>体验：文档缓存、图片缓存、产品收藏</a:t>
            </a:r>
            <a:endParaRPr lang="en-US" altLang="zh-CN" dirty="0" smtClean="0"/>
          </a:p>
          <a:p>
            <a:endParaRPr lang="en-US" altLang="zh-CN" dirty="0" smtClean="0"/>
          </a:p>
        </p:txBody>
      </p:sp>
      <p:sp>
        <p:nvSpPr>
          <p:cNvPr id="3" name="标题 2"/>
          <p:cNvSpPr>
            <a:spLocks noGrp="1"/>
          </p:cNvSpPr>
          <p:nvPr>
            <p:ph type="title"/>
          </p:nvPr>
        </p:nvSpPr>
        <p:spPr/>
        <p:txBody>
          <a:bodyPr>
            <a:normAutofit/>
          </a:bodyPr>
          <a:lstStyle/>
          <a:p>
            <a:r>
              <a:rPr lang="zh-CN" altLang="en-US" dirty="0"/>
              <a:t>三、后期</a:t>
            </a:r>
            <a:r>
              <a:rPr lang="zh-CN" altLang="en-US" dirty="0" smtClean="0"/>
              <a:t>应用</a:t>
            </a:r>
            <a:endParaRPr lang="zh-CN" altLang="en-US" dirty="0"/>
          </a:p>
        </p:txBody>
      </p:sp>
    </p:spTree>
    <p:extLst>
      <p:ext uri="{BB962C8B-B14F-4D97-AF65-F5344CB8AC3E}">
        <p14:creationId xmlns:p14="http://schemas.microsoft.com/office/powerpoint/2010/main" val="1705071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同名冲突问题</a:t>
            </a:r>
            <a:endParaRPr lang="en-US" altLang="zh-CN" dirty="0" smtClean="0"/>
          </a:p>
          <a:p>
            <a:r>
              <a:rPr lang="zh-CN" altLang="en-US" dirty="0" smtClean="0"/>
              <a:t>大类指令阻塞问题</a:t>
            </a:r>
            <a:endParaRPr lang="en-US" altLang="zh-CN" dirty="0" smtClean="0"/>
          </a:p>
          <a:p>
            <a:r>
              <a:rPr lang="zh-CN" altLang="en-US" dirty="0" smtClean="0"/>
              <a:t>大容量</a:t>
            </a:r>
            <a:r>
              <a:rPr lang="en-US" altLang="zh-CN" dirty="0" smtClean="0"/>
              <a:t>hash/set/list</a:t>
            </a:r>
            <a:r>
              <a:rPr lang="zh-CN" altLang="en-US" dirty="0" smtClean="0"/>
              <a:t>的处理</a:t>
            </a:r>
            <a:endParaRPr lang="zh-CN" altLang="en-US" dirty="0"/>
          </a:p>
        </p:txBody>
      </p:sp>
      <p:sp>
        <p:nvSpPr>
          <p:cNvPr id="3" name="标题 2"/>
          <p:cNvSpPr>
            <a:spLocks noGrp="1"/>
          </p:cNvSpPr>
          <p:nvPr>
            <p:ph type="title"/>
          </p:nvPr>
        </p:nvSpPr>
        <p:spPr/>
        <p:txBody>
          <a:bodyPr>
            <a:normAutofit/>
          </a:bodyPr>
          <a:lstStyle/>
          <a:p>
            <a:r>
              <a:rPr lang="zh-CN" altLang="en-US" dirty="0"/>
              <a:t>四、注意</a:t>
            </a:r>
            <a:r>
              <a:rPr lang="zh-CN" altLang="en-US" dirty="0" smtClean="0"/>
              <a:t>事项</a:t>
            </a:r>
            <a:endParaRPr lang="zh-CN" altLang="en-US" dirty="0"/>
          </a:p>
        </p:txBody>
      </p:sp>
    </p:spTree>
    <p:extLst>
      <p:ext uri="{BB962C8B-B14F-4D97-AF65-F5344CB8AC3E}">
        <p14:creationId xmlns:p14="http://schemas.microsoft.com/office/powerpoint/2010/main" val="1812903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410</TotalTime>
  <Words>268</Words>
  <Application>Microsoft Office PowerPoint</Application>
  <PresentationFormat>全屏显示(4:3)</PresentationFormat>
  <Paragraphs>54</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聚合</vt:lpstr>
      <vt:lpstr>Redis</vt:lpstr>
      <vt:lpstr>内容</vt:lpstr>
      <vt:lpstr>一、Redis简介</vt:lpstr>
      <vt:lpstr>PowerPoint 演示文稿</vt:lpstr>
      <vt:lpstr>Redis中的五种数据结构及其操作</vt:lpstr>
      <vt:lpstr>二、目前feisu.com中的应用</vt:lpstr>
      <vt:lpstr>PowerPoint 演示文稿</vt:lpstr>
      <vt:lpstr>三、后期应用</vt:lpstr>
      <vt:lpstr>四、注意事项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Administrator</dc:creator>
  <cp:lastModifiedBy>yuyong</cp:lastModifiedBy>
  <cp:revision>18</cp:revision>
  <dcterms:created xsi:type="dcterms:W3CDTF">2018-01-17T13:14:08Z</dcterms:created>
  <dcterms:modified xsi:type="dcterms:W3CDTF">2018-01-19T10:09:10Z</dcterms:modified>
</cp:coreProperties>
</file>