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2516E-F20F-4F38-9222-029461400465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A896-901F-4FB7-BB59-D1EF20585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BD610-44A7-45E4-8127-4110F0B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745C7B-3121-427C-B18D-7F8625E89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71CCF-394B-4D7D-8F7A-0BAC6C1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DB979-AD35-4C2C-A98F-A71A8BA7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AE65-7EF1-4899-9697-88A27E40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D8C4-36CA-4412-BD30-E3C9866A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5CF6E-20E4-4B9F-9C48-E738AAFA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EAEA4-8206-4A8B-ABB2-0E4631A2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1F4CC-92D0-4A00-A90F-08F1442B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ED148-2078-4767-BBDA-BE615EE6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0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365C7-21A6-4834-A749-2BBDE6FB9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4CE0E8-4793-43C3-94B2-638A6B13A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2E890-6A5E-4A90-BA67-7A5E0D4A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F76E7-7774-46AD-B19F-2305290F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C6B0-B0BE-4EEA-96C5-AB2366C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4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CF13-E860-4656-B516-E9A766C5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99165-6439-4906-A241-9AF45F1F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6BC49-6A11-4579-B90E-9E31B30F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10A2-0B10-4A2B-9DAD-D2792AE4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57329-7620-45CD-8360-370141A5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7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73C0-69FB-4391-B4E2-D731A02A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CADD9-1B3B-4BB2-9CE1-673131EF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CDE55-AC3C-4CD4-B851-BDBB1615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533F3-BDBB-4881-8E70-0CE9A05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158C5-15CC-46DB-B9D1-D4ADB2BA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CE41-770B-48D9-BA85-7789A8C2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4A656-B794-45EA-95F5-84852A2E9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25610-7CD9-44B2-B15B-A21D3D54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D6876-B166-4A1A-93C9-7CA3B6B8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F46E0-C8BD-4DA9-AA4E-B5B61A9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1E4CF-4E7E-48BC-8F2C-ADDBF3A0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CF60-0E34-4A52-A13C-CE416AFB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7B8BC-5990-46BA-B65E-7E29BF0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34702-54E9-44AB-A1F3-99DDCC8B6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803DC-9E9F-4C96-8D71-4653C597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7811F-9C54-4256-9F22-44AEF730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1FE54-6C90-4B4F-8F73-B23BA0C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22C35-0013-4137-8651-205E8BD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677C7-7AFE-4F4E-B04D-B3F7A67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EE792-C201-4190-9D98-0E19C1A6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F2E70-1B4E-4D4D-A89C-0667BE32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6C106F-27C4-4B17-9AFE-15E1CD7C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96C6D-9FD9-419D-9716-DBF306FB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30FAE8-AB29-4B4B-BACE-CEE217F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BE9A0C-FCDC-4EF8-B387-1F2EFEF6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5EC01-A725-4FC1-97F3-A6AD1273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8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CCC6-9C0B-40D3-9046-7D77DC31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BCAF1-4E69-49D0-8F49-1F31B8F2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F9F2B-E540-46DD-AF2E-DBFD9BB5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8A73E-4AF3-4A9B-8A4E-0F636E28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8422D-CC9E-4E84-BE8B-2C6FF66C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02B72-2614-4F14-BB19-EBE7ACA0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D1F07-FC8A-4EB2-97D2-A9D2B621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BB1E13-60DB-41EF-964F-F6A0782BD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7FF0E-F44B-4D5B-A735-1D9855078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33FEA-EF62-49D9-B096-CCA6A4A5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506-5026-4A7D-A208-55F9C81B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8B5BC-0EB0-4CC0-9FE9-7E21014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F154D0-A482-41B6-B115-0E5E738B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9A250-282A-488F-9FD8-35C8A81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665F-02D8-4162-9D60-5AC89AD6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F232-E430-4BCA-BD15-BAE30E4E90AA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5DF8-513D-4243-A6F6-1D64BDD1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6AE06-2649-4E70-9C35-C1A426599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72ED-E7AE-4EDA-9809-B4AABCB04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chenqide163/article/details/10997997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43C6698-F426-424E-B38E-EB4900DC75DD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屏幕规格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4E988-53F9-4018-A154-EDA716FB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449"/>
            <a:ext cx="7210224" cy="1322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B28D94-87B6-46F4-A337-31E0E2AC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03" y="2025426"/>
            <a:ext cx="5699653" cy="3908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6C71D3-CBAE-475E-8F26-CA7DAB763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1265"/>
            <a:ext cx="5999103" cy="39089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27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6C97FA-7333-4B1C-849B-C87EDA8202F4}"/>
              </a:ext>
            </a:extLst>
          </p:cNvPr>
          <p:cNvSpPr txBox="1"/>
          <p:nvPr/>
        </p:nvSpPr>
        <p:spPr>
          <a:xfrm>
            <a:off x="0" y="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D5FE8-AF76-44E7-BFE0-2ADE734E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77" y="536123"/>
            <a:ext cx="5133333" cy="53523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96B633-E436-4815-88A2-BB30B17C978F}"/>
              </a:ext>
            </a:extLst>
          </p:cNvPr>
          <p:cNvSpPr txBox="1"/>
          <p:nvPr/>
        </p:nvSpPr>
        <p:spPr>
          <a:xfrm>
            <a:off x="1513677" y="5871887"/>
            <a:ext cx="243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树莓派引脚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6B6A4F-21A3-4F2C-968A-0583A46F8513}"/>
              </a:ext>
            </a:extLst>
          </p:cNvPr>
          <p:cNvSpPr txBox="1"/>
          <p:nvPr/>
        </p:nvSpPr>
        <p:spPr>
          <a:xfrm>
            <a:off x="-1" y="6488668"/>
            <a:ext cx="1004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可参看我</a:t>
            </a:r>
            <a:r>
              <a:rPr lang="en-US" altLang="zh-CN" dirty="0" err="1"/>
              <a:t>csdn</a:t>
            </a:r>
            <a:r>
              <a:rPr lang="zh-CN" altLang="en-US" dirty="0"/>
              <a:t>：</a:t>
            </a:r>
            <a:r>
              <a:rPr lang="en-US" altLang="zh-CN" dirty="0"/>
              <a:t>https://blog.csdn.net/chenqide163/article/details/109979979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E38EE4-7B06-4E7A-BF1F-6D6180B7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540" y="583281"/>
            <a:ext cx="2059408" cy="525806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77313B2-90BA-4316-BE1B-4EF75AE6E57E}"/>
              </a:ext>
            </a:extLst>
          </p:cNvPr>
          <p:cNvSpPr txBox="1"/>
          <p:nvPr/>
        </p:nvSpPr>
        <p:spPr>
          <a:xfrm>
            <a:off x="9256540" y="5841344"/>
            <a:ext cx="243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屏幕引脚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753F0F-33E9-4319-ACDC-50213EA05B1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168715" y="985878"/>
            <a:ext cx="1741910" cy="3077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A8D3970-B8BD-46EB-8602-49797AD21E16}"/>
              </a:ext>
            </a:extLst>
          </p:cNvPr>
          <p:cNvSpPr/>
          <p:nvPr/>
        </p:nvSpPr>
        <p:spPr>
          <a:xfrm>
            <a:off x="576287" y="801212"/>
            <a:ext cx="592428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VCC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AC4A109-797D-435F-A679-A24CB73F7ECD}"/>
              </a:ext>
            </a:extLst>
          </p:cNvPr>
          <p:cNvCxnSpPr/>
          <p:nvPr/>
        </p:nvCxnSpPr>
        <p:spPr>
          <a:xfrm flipH="1">
            <a:off x="5280338" y="1506828"/>
            <a:ext cx="1532586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D416063-41A8-4D05-B430-A02CA9F539D9}"/>
              </a:ext>
            </a:extLst>
          </p:cNvPr>
          <p:cNvSpPr/>
          <p:nvPr/>
        </p:nvSpPr>
        <p:spPr>
          <a:xfrm>
            <a:off x="6812924" y="1322162"/>
            <a:ext cx="77273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DFAA878-9744-4BF6-8A74-66E3A3B44F5A}"/>
              </a:ext>
            </a:extLst>
          </p:cNvPr>
          <p:cNvCxnSpPr>
            <a:cxnSpLocks/>
          </p:cNvCxnSpPr>
          <p:nvPr/>
        </p:nvCxnSpPr>
        <p:spPr>
          <a:xfrm>
            <a:off x="1138149" y="3089714"/>
            <a:ext cx="1741910" cy="3077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25DD7AE-06CB-4CA2-B1B6-D04C99C12F28}"/>
              </a:ext>
            </a:extLst>
          </p:cNvPr>
          <p:cNvSpPr/>
          <p:nvPr/>
        </p:nvSpPr>
        <p:spPr>
          <a:xfrm>
            <a:off x="61743" y="2842980"/>
            <a:ext cx="1076406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SDI&lt;MOSI&gt;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8BEA50-62D8-4B84-B1DB-ACA34CC3D25E}"/>
              </a:ext>
            </a:extLst>
          </p:cNvPr>
          <p:cNvCxnSpPr>
            <a:cxnSpLocks/>
          </p:cNvCxnSpPr>
          <p:nvPr/>
        </p:nvCxnSpPr>
        <p:spPr>
          <a:xfrm>
            <a:off x="1168715" y="3582770"/>
            <a:ext cx="1741910" cy="3077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F4541C0-A3B6-4F89-BCCB-2EB653DFFE57}"/>
              </a:ext>
            </a:extLst>
          </p:cNvPr>
          <p:cNvSpPr/>
          <p:nvPr/>
        </p:nvSpPr>
        <p:spPr>
          <a:xfrm>
            <a:off x="576287" y="3368177"/>
            <a:ext cx="592428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SCK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45BA5D5-9198-4E93-BCB9-17D0382CD467}"/>
              </a:ext>
            </a:extLst>
          </p:cNvPr>
          <p:cNvCxnSpPr>
            <a:cxnSpLocks/>
          </p:cNvCxnSpPr>
          <p:nvPr/>
        </p:nvCxnSpPr>
        <p:spPr>
          <a:xfrm flipH="1">
            <a:off x="5280338" y="2014660"/>
            <a:ext cx="1581955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6604A575-4E45-46AB-BECF-E88E69D923C3}"/>
              </a:ext>
            </a:extLst>
          </p:cNvPr>
          <p:cNvSpPr/>
          <p:nvPr/>
        </p:nvSpPr>
        <p:spPr>
          <a:xfrm>
            <a:off x="6834389" y="1875408"/>
            <a:ext cx="77273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84EDE50-B866-4FBA-A367-27230C34E0A1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230971" y="2752571"/>
            <a:ext cx="1603418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82B6F0B-CEDD-42F6-8CFD-AFFF804531E1}"/>
              </a:ext>
            </a:extLst>
          </p:cNvPr>
          <p:cNvSpPr/>
          <p:nvPr/>
        </p:nvSpPr>
        <p:spPr>
          <a:xfrm>
            <a:off x="6834389" y="2567905"/>
            <a:ext cx="77273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6687267-17EF-40BA-AE35-C7E7204A2C8D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5253972" y="3183226"/>
            <a:ext cx="1603418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6019909-0350-4C00-8EC9-CA51F9AF2CEC}"/>
              </a:ext>
            </a:extLst>
          </p:cNvPr>
          <p:cNvSpPr/>
          <p:nvPr/>
        </p:nvSpPr>
        <p:spPr>
          <a:xfrm>
            <a:off x="6857390" y="2998560"/>
            <a:ext cx="77273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RESET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AA65774-5CB5-4E4E-8B69-9725CC060453}"/>
              </a:ext>
            </a:extLst>
          </p:cNvPr>
          <p:cNvSpPr/>
          <p:nvPr/>
        </p:nvSpPr>
        <p:spPr>
          <a:xfrm>
            <a:off x="6857390" y="3413493"/>
            <a:ext cx="77273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66E1146-A76E-4EFC-9EFA-6551E821F1C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253972" y="3598159"/>
            <a:ext cx="1603418" cy="6922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8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B53E72-49A8-44B2-AFE5-D53AAA292738}"/>
              </a:ext>
            </a:extLst>
          </p:cNvPr>
          <p:cNvSpPr txBox="1"/>
          <p:nvPr/>
        </p:nvSpPr>
        <p:spPr>
          <a:xfrm>
            <a:off x="0" y="0"/>
            <a:ext cx="538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参考材料说明</a:t>
            </a:r>
            <a:endParaRPr lang="en-US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153632-CF4D-4B40-BBB7-3A2EE3487FF7}"/>
              </a:ext>
            </a:extLst>
          </p:cNvPr>
          <p:cNvSpPr txBox="1"/>
          <p:nvPr/>
        </p:nvSpPr>
        <p:spPr>
          <a:xfrm>
            <a:off x="820014" y="1249212"/>
            <a:ext cx="882735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可以参考我之前在</a:t>
            </a:r>
            <a:r>
              <a:rPr lang="en-US" altLang="zh-CN" dirty="0" err="1"/>
              <a:t>csdn</a:t>
            </a:r>
            <a:r>
              <a:rPr lang="zh-CN" altLang="en-US" dirty="0"/>
              <a:t>上发布的几篇内容：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在树莓派上驱动</a:t>
            </a:r>
            <a:r>
              <a:rPr lang="en-US" altLang="zh-CN" dirty="0"/>
              <a:t>ILI9488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https://blog.csdn.net/chenqide163/article/details/109979979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对应该视频的代码</a:t>
            </a:r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endParaRPr lang="en-US" altLang="zh-CN" dirty="0"/>
          </a:p>
          <a:p>
            <a:r>
              <a:rPr lang="en-US" altLang="zh-CN"/>
              <a:t>https://github.com/chenqide163/ILI9488Driver_480x320_4bilibili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84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98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CHENQIDE163</dc:creator>
  <cp:lastModifiedBy>CHENQIDE163</cp:lastModifiedBy>
  <cp:revision>112</cp:revision>
  <dcterms:created xsi:type="dcterms:W3CDTF">2021-04-17T19:42:59Z</dcterms:created>
  <dcterms:modified xsi:type="dcterms:W3CDTF">2021-05-09T13:13:28Z</dcterms:modified>
</cp:coreProperties>
</file>