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4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yd%E2%80%93Steinberg_dithering" TargetMode="External"/><Relationship Id="rId2" Type="http://schemas.openxmlformats.org/officeDocument/2006/relationships/hyperlink" Target="https://blog.csdn.net/chenqide163/article/details/10693385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enqide163/SSD1306Driver_128x64_OLED_4bilibi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屏幕规格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528766-C734-4FEC-BB34-E6D48D60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8" y="1581381"/>
            <a:ext cx="6866667" cy="1847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1C1D6C-1D65-4D57-BCD0-E8196B14DD6A}"/>
              </a:ext>
            </a:extLst>
          </p:cNvPr>
          <p:cNvSpPr txBox="1"/>
          <p:nvPr/>
        </p:nvSpPr>
        <p:spPr>
          <a:xfrm>
            <a:off x="1692848" y="3926872"/>
            <a:ext cx="4161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屏幕可以在某宝购买，价格不算贵</a:t>
            </a:r>
          </a:p>
        </p:txBody>
      </p:sp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E088D7-A0E3-4F0C-A6EC-1090CCFD9513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小玩意儿展示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685F16-C392-4C3A-8B61-DA9EBA1A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51" y="1233793"/>
            <a:ext cx="6419048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6" y="766955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165436" y="6119336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https://blog.csdn.net/chenqide163/article/details/106933858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CCFDD-779D-4F71-962B-7537CDC0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77" y="3038359"/>
            <a:ext cx="2895087" cy="2881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A61BFE-9335-48D9-9AF0-39C04CCF59E9}"/>
              </a:ext>
            </a:extLst>
          </p:cNvPr>
          <p:cNvSpPr txBox="1"/>
          <p:nvPr/>
        </p:nvSpPr>
        <p:spPr>
          <a:xfrm>
            <a:off x="8369300" y="2413000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72C8E1-D9DD-4FD9-BD9B-5FA33F730D20}"/>
              </a:ext>
            </a:extLst>
          </p:cNvPr>
          <p:cNvSpPr txBox="1"/>
          <p:nvPr/>
        </p:nvSpPr>
        <p:spPr>
          <a:xfrm>
            <a:off x="8864600" y="2413000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05E873-63B5-44A9-AC14-1A0EAA2ADCB9}"/>
              </a:ext>
            </a:extLst>
          </p:cNvPr>
          <p:cNvSpPr txBox="1"/>
          <p:nvPr/>
        </p:nvSpPr>
        <p:spPr>
          <a:xfrm>
            <a:off x="9553620" y="24130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A2E12C-EE74-44BD-824D-B267AFDBFCCE}"/>
              </a:ext>
            </a:extLst>
          </p:cNvPr>
          <p:cNvSpPr txBox="1"/>
          <p:nvPr/>
        </p:nvSpPr>
        <p:spPr>
          <a:xfrm>
            <a:off x="10137820" y="2412999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3F663C-B94E-4094-A90E-FC9556C5C64F}"/>
              </a:ext>
            </a:extLst>
          </p:cNvPr>
          <p:cNvCxnSpPr>
            <a:stCxn id="6" idx="2"/>
          </p:cNvCxnSpPr>
          <p:nvPr/>
        </p:nvCxnSpPr>
        <p:spPr>
          <a:xfrm>
            <a:off x="8540750" y="2689999"/>
            <a:ext cx="533400" cy="5167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A348A1-AE04-409B-8ADA-46454E41A621}"/>
              </a:ext>
            </a:extLst>
          </p:cNvPr>
          <p:cNvCxnSpPr>
            <a:stCxn id="33" idx="2"/>
          </p:cNvCxnSpPr>
          <p:nvPr/>
        </p:nvCxnSpPr>
        <p:spPr>
          <a:xfrm>
            <a:off x="9140825" y="2689999"/>
            <a:ext cx="206375" cy="5421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9DBD22-7488-487D-9E4E-F04B45D5D79B}"/>
              </a:ext>
            </a:extLst>
          </p:cNvPr>
          <p:cNvCxnSpPr>
            <a:stCxn id="36" idx="2"/>
          </p:cNvCxnSpPr>
          <p:nvPr/>
        </p:nvCxnSpPr>
        <p:spPr>
          <a:xfrm flipH="1">
            <a:off x="9693275" y="2689999"/>
            <a:ext cx="84160" cy="5167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7C5843F-AF48-4040-A6E9-8D89FAFBABE0}"/>
              </a:ext>
            </a:extLst>
          </p:cNvPr>
          <p:cNvCxnSpPr>
            <a:stCxn id="39" idx="2"/>
          </p:cNvCxnSpPr>
          <p:nvPr/>
        </p:nvCxnSpPr>
        <p:spPr>
          <a:xfrm flipH="1">
            <a:off x="9899650" y="2689998"/>
            <a:ext cx="514395" cy="45960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3A1F14-0A36-43DD-8C75-2251D83BEE64}"/>
              </a:ext>
            </a:extLst>
          </p:cNvPr>
          <p:cNvCxnSpPr>
            <a:cxnSpLocks/>
          </p:cNvCxnSpPr>
          <p:nvPr/>
        </p:nvCxnSpPr>
        <p:spPr>
          <a:xfrm>
            <a:off x="933450" y="1362075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E33B5D-AE00-4676-9426-6C078386F412}"/>
              </a:ext>
            </a:extLst>
          </p:cNvPr>
          <p:cNvCxnSpPr>
            <a:cxnSpLocks/>
          </p:cNvCxnSpPr>
          <p:nvPr/>
        </p:nvCxnSpPr>
        <p:spPr>
          <a:xfrm>
            <a:off x="933450" y="1605810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A2A26D-F4D9-4A64-A89F-5CD513C98863}"/>
              </a:ext>
            </a:extLst>
          </p:cNvPr>
          <p:cNvCxnSpPr/>
          <p:nvPr/>
        </p:nvCxnSpPr>
        <p:spPr>
          <a:xfrm flipH="1">
            <a:off x="4936307" y="1443037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16EDEA-3C31-43D5-964C-DEDB0A19C385}"/>
              </a:ext>
            </a:extLst>
          </p:cNvPr>
          <p:cNvCxnSpPr/>
          <p:nvPr/>
        </p:nvCxnSpPr>
        <p:spPr>
          <a:xfrm flipH="1">
            <a:off x="4936307" y="1715231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6652CED-508A-460B-9CF2-86B286331412}"/>
              </a:ext>
            </a:extLst>
          </p:cNvPr>
          <p:cNvSpPr txBox="1"/>
          <p:nvPr/>
        </p:nvSpPr>
        <p:spPr>
          <a:xfrm>
            <a:off x="6938898" y="1629235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6C7C85-A524-4943-87BE-345BDA4E91D3}"/>
              </a:ext>
            </a:extLst>
          </p:cNvPr>
          <p:cNvSpPr txBox="1"/>
          <p:nvPr/>
        </p:nvSpPr>
        <p:spPr>
          <a:xfrm>
            <a:off x="6908584" y="1247001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F9EF560-350C-4314-A057-74C9B7153D79}"/>
              </a:ext>
            </a:extLst>
          </p:cNvPr>
          <p:cNvSpPr txBox="1"/>
          <p:nvPr/>
        </p:nvSpPr>
        <p:spPr>
          <a:xfrm>
            <a:off x="485820" y="15494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B2DFB8-AC69-4882-A660-5DE2C00CE94E}"/>
              </a:ext>
            </a:extLst>
          </p:cNvPr>
          <p:cNvSpPr txBox="1"/>
          <p:nvPr/>
        </p:nvSpPr>
        <p:spPr>
          <a:xfrm>
            <a:off x="352318" y="1092461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CD705-D105-4FA1-A40A-7BAD8565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64" y="4492125"/>
            <a:ext cx="6756071" cy="236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C94C16-C8D2-468B-9062-26FF581D4B0C}"/>
              </a:ext>
            </a:extLst>
          </p:cNvPr>
          <p:cNvSpPr txBox="1"/>
          <p:nvPr/>
        </p:nvSpPr>
        <p:spPr>
          <a:xfrm>
            <a:off x="131617" y="686618"/>
            <a:ext cx="115955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图片取像素字节排列：byte[] pixels = ((DataBufferByte) bufferedImage.getRaster().getDataBuffer()).getData();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72A5F2B7-BF4F-4D83-B165-906B850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37333"/>
              </p:ext>
            </p:extLst>
          </p:nvPr>
        </p:nvGraphicFramePr>
        <p:xfrm>
          <a:off x="4826000" y="2036743"/>
          <a:ext cx="5969000" cy="867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3528718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5552462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160873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0023209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606471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762756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59833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19346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615249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2683057"/>
                    </a:ext>
                  </a:extLst>
                </a:gridCol>
              </a:tblGrid>
              <a:tr h="31916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4418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445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06108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8323BBB2-A2CB-49EE-A522-9CF52A24C182}"/>
              </a:ext>
            </a:extLst>
          </p:cNvPr>
          <p:cNvSpPr/>
          <p:nvPr/>
        </p:nvSpPr>
        <p:spPr>
          <a:xfrm rot="5400000">
            <a:off x="6124529" y="339771"/>
            <a:ext cx="349342" cy="29464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65246F-C689-4A5B-AC89-61C9D11EA9FA}"/>
              </a:ext>
            </a:extLst>
          </p:cNvPr>
          <p:cNvSpPr txBox="1"/>
          <p:nvPr/>
        </p:nvSpPr>
        <p:spPr>
          <a:xfrm>
            <a:off x="5969000" y="1346200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6BAEBC-0D82-439B-979E-BD292364A1B6}"/>
              </a:ext>
            </a:extLst>
          </p:cNvPr>
          <p:cNvSpPr txBox="1"/>
          <p:nvPr/>
        </p:nvSpPr>
        <p:spPr>
          <a:xfrm>
            <a:off x="7546009" y="1346201"/>
            <a:ext cx="607391" cy="2769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85B62-032C-42E4-9724-A651D06902B8}"/>
              </a:ext>
            </a:extLst>
          </p:cNvPr>
          <p:cNvSpPr txBox="1"/>
          <p:nvPr/>
        </p:nvSpPr>
        <p:spPr>
          <a:xfrm>
            <a:off x="8335618" y="1361301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FFD0F5-CB89-4D69-9BD6-A41B61506963}"/>
              </a:ext>
            </a:extLst>
          </p:cNvPr>
          <p:cNvSpPr txBox="1"/>
          <p:nvPr/>
        </p:nvSpPr>
        <p:spPr>
          <a:xfrm>
            <a:off x="9150904" y="1361300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44E050-236D-4EA3-ABB8-6EE4B19DA7C2}"/>
              </a:ext>
            </a:extLst>
          </p:cNvPr>
          <p:cNvSpPr txBox="1"/>
          <p:nvPr/>
        </p:nvSpPr>
        <p:spPr>
          <a:xfrm>
            <a:off x="10046808" y="1346199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byte15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F91743-801B-4A97-A75E-601F0CC7B6CD}"/>
              </a:ext>
            </a:extLst>
          </p:cNvPr>
          <p:cNvSpPr txBox="1"/>
          <p:nvPr/>
        </p:nvSpPr>
        <p:spPr>
          <a:xfrm>
            <a:off x="3427899" y="2048888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byte16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F86E41-D0A8-4AB1-9582-5D6FD6FC68E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076700" y="2187388"/>
            <a:ext cx="7493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82F417-3C41-4FC9-90B7-106402C65A7E}"/>
              </a:ext>
            </a:extLst>
          </p:cNvPr>
          <p:cNvSpPr/>
          <p:nvPr/>
        </p:nvSpPr>
        <p:spPr>
          <a:xfrm rot="16200000">
            <a:off x="7635829" y="233218"/>
            <a:ext cx="349342" cy="59690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1E40D1-DB19-4C54-BD09-DA56BE8701B7}"/>
              </a:ext>
            </a:extLst>
          </p:cNvPr>
          <p:cNvSpPr txBox="1"/>
          <p:nvPr/>
        </p:nvSpPr>
        <p:spPr>
          <a:xfrm>
            <a:off x="7447999" y="3496910"/>
            <a:ext cx="7054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128 bit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7D448E-842E-4403-B4D6-55F4BEB27BBD}"/>
              </a:ext>
            </a:extLst>
          </p:cNvPr>
          <p:cNvSpPr txBox="1"/>
          <p:nvPr/>
        </p:nvSpPr>
        <p:spPr>
          <a:xfrm>
            <a:off x="3402499" y="2488433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byte32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FEA6F-27C2-4C30-A53D-30FB9BF31BD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051300" y="2488433"/>
            <a:ext cx="774700" cy="1385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BE8B5227-259E-4A2A-8E72-B13B87ABFA07}"/>
              </a:ext>
            </a:extLst>
          </p:cNvPr>
          <p:cNvSpPr/>
          <p:nvPr/>
        </p:nvSpPr>
        <p:spPr>
          <a:xfrm rot="10800000">
            <a:off x="10845800" y="2036743"/>
            <a:ext cx="244686" cy="867803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55BBC-0F95-49AC-838F-3A17AAB17CC8}"/>
              </a:ext>
            </a:extLst>
          </p:cNvPr>
          <p:cNvSpPr txBox="1"/>
          <p:nvPr/>
        </p:nvSpPr>
        <p:spPr>
          <a:xfrm>
            <a:off x="11165095" y="2332145"/>
            <a:ext cx="61288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64 bit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728353" y="4008725"/>
            <a:ext cx="4661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ssd1306</a:t>
            </a:r>
            <a:r>
              <a:rPr lang="zh-CN" altLang="en-US" dirty="0"/>
              <a:t>数据手册中要求的像素字节排序：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1CCAFD-2FD6-4682-82BF-C5805D247A2E}"/>
              </a:ext>
            </a:extLst>
          </p:cNvPr>
          <p:cNvCxnSpPr>
            <a:stCxn id="27" idx="2"/>
          </p:cNvCxnSpPr>
          <p:nvPr/>
        </p:nvCxnSpPr>
        <p:spPr>
          <a:xfrm>
            <a:off x="10478608" y="1623198"/>
            <a:ext cx="11592" cy="3644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5052868" y="825884"/>
            <a:ext cx="3195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ssd1306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要求的像素字节排序：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B9BE60D-9687-477D-97C8-7E460EED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80699"/>
              </p:ext>
            </p:extLst>
          </p:nvPr>
        </p:nvGraphicFramePr>
        <p:xfrm>
          <a:off x="6295017" y="1734864"/>
          <a:ext cx="4749800" cy="3388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4672">
                  <a:extLst>
                    <a:ext uri="{9D8B030D-6E8A-4147-A177-3AD203B41FA5}">
                      <a16:colId xmlns:a16="http://schemas.microsoft.com/office/drawing/2014/main" val="614005420"/>
                    </a:ext>
                  </a:extLst>
                </a:gridCol>
                <a:gridCol w="745028">
                  <a:extLst>
                    <a:ext uri="{9D8B030D-6E8A-4147-A177-3AD203B41FA5}">
                      <a16:colId xmlns:a16="http://schemas.microsoft.com/office/drawing/2014/main" val="139339994"/>
                    </a:ext>
                  </a:extLst>
                </a:gridCol>
                <a:gridCol w="584316">
                  <a:extLst>
                    <a:ext uri="{9D8B030D-6E8A-4147-A177-3AD203B41FA5}">
                      <a16:colId xmlns:a16="http://schemas.microsoft.com/office/drawing/2014/main" val="3250493821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1704978133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3105187342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2299272478"/>
                    </a:ext>
                  </a:extLst>
                </a:gridCol>
                <a:gridCol w="761768">
                  <a:extLst>
                    <a:ext uri="{9D8B030D-6E8A-4147-A177-3AD203B41FA5}">
                      <a16:colId xmlns:a16="http://schemas.microsoft.com/office/drawing/2014/main" val="797299799"/>
                    </a:ext>
                  </a:extLst>
                </a:gridCol>
              </a:tblGrid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17180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5346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467655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212252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818037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byte129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20535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6261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65892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97895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5919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9502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840519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BDC298E2-C19A-4F94-B6BD-28EFFCF8CAB7}"/>
              </a:ext>
            </a:extLst>
          </p:cNvPr>
          <p:cNvSpPr/>
          <p:nvPr/>
        </p:nvSpPr>
        <p:spPr>
          <a:xfrm>
            <a:off x="5812417" y="1734864"/>
            <a:ext cx="381000" cy="14461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155312-A45F-4CC5-821A-C1096F13205D}"/>
              </a:ext>
            </a:extLst>
          </p:cNvPr>
          <p:cNvSpPr txBox="1"/>
          <p:nvPr/>
        </p:nvSpPr>
        <p:spPr>
          <a:xfrm>
            <a:off x="5052868" y="2319455"/>
            <a:ext cx="6731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AC3A5A4-5D65-4A66-9B88-390422C81F18}"/>
              </a:ext>
            </a:extLst>
          </p:cNvPr>
          <p:cNvSpPr/>
          <p:nvPr/>
        </p:nvSpPr>
        <p:spPr>
          <a:xfrm>
            <a:off x="5875917" y="3309664"/>
            <a:ext cx="381000" cy="12556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500BEB-5C25-4490-9219-AE5BE7B0F0AE}"/>
              </a:ext>
            </a:extLst>
          </p:cNvPr>
          <p:cNvSpPr txBox="1"/>
          <p:nvPr/>
        </p:nvSpPr>
        <p:spPr>
          <a:xfrm>
            <a:off x="5037717" y="3799005"/>
            <a:ext cx="7747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byte128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FEAFAF3-C022-4C26-948E-65A25D5AA79C}"/>
              </a:ext>
            </a:extLst>
          </p:cNvPr>
          <p:cNvSpPr/>
          <p:nvPr/>
        </p:nvSpPr>
        <p:spPr>
          <a:xfrm rot="16200000">
            <a:off x="8485251" y="3061520"/>
            <a:ext cx="369332" cy="47498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28A0C-3109-4201-8178-FC9A819DF170}"/>
              </a:ext>
            </a:extLst>
          </p:cNvPr>
          <p:cNvSpPr txBox="1"/>
          <p:nvPr/>
        </p:nvSpPr>
        <p:spPr>
          <a:xfrm>
            <a:off x="8324734" y="5753613"/>
            <a:ext cx="70540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6EE43BB-615D-4E0A-9383-775E8F4AAFFE}"/>
              </a:ext>
            </a:extLst>
          </p:cNvPr>
          <p:cNvSpPr/>
          <p:nvPr/>
        </p:nvSpPr>
        <p:spPr>
          <a:xfrm rot="10800000">
            <a:off x="11146417" y="1793708"/>
            <a:ext cx="331097" cy="3329427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5C9219-7CC2-46E9-9301-7E05988CD525}"/>
              </a:ext>
            </a:extLst>
          </p:cNvPr>
          <p:cNvSpPr txBox="1"/>
          <p:nvPr/>
        </p:nvSpPr>
        <p:spPr>
          <a:xfrm>
            <a:off x="11579114" y="3319921"/>
            <a:ext cx="61288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188E63-EE96-4111-AECE-FC84D0FC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570"/>
            <a:ext cx="4866667" cy="314285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CF24962-770E-48A1-AE55-B605C5CFD57C}"/>
              </a:ext>
            </a:extLst>
          </p:cNvPr>
          <p:cNvSpPr txBox="1"/>
          <p:nvPr/>
        </p:nvSpPr>
        <p:spPr>
          <a:xfrm>
            <a:off x="0" y="4447598"/>
            <a:ext cx="38078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oled.oled.OLEDDisplayDriver#display</a:t>
            </a:r>
          </a:p>
        </p:txBody>
      </p:sp>
    </p:spTree>
    <p:extLst>
      <p:ext uri="{BB962C8B-B14F-4D97-AF65-F5344CB8AC3E}">
        <p14:creationId xmlns:p14="http://schemas.microsoft.com/office/powerpoint/2010/main" val="7276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58651" y="1274969"/>
            <a:ext cx="882735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在树莓派上驱动</a:t>
            </a:r>
            <a:r>
              <a:rPr lang="en-US" altLang="zh-CN" dirty="0"/>
              <a:t>12864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https://blog.csdn.net/chenqide163/article/details/106933858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斯坦伯格抖动算法：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https://en.wikipedia.org/wiki/Floyd%E2%80%93Steinberg_dithering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https://github.com/chenqide163/SSD1306Driver_128x64_OLED_4bilibili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239</Words>
  <Application>Microsoft Office PowerPoint</Application>
  <PresentationFormat>宽屏</PresentationFormat>
  <Paragraphs>80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93</cp:revision>
  <dcterms:created xsi:type="dcterms:W3CDTF">2021-04-17T19:42:59Z</dcterms:created>
  <dcterms:modified xsi:type="dcterms:W3CDTF">2021-05-01T15:31:07Z</dcterms:modified>
</cp:coreProperties>
</file>