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516E-F20F-4F38-9222-029461400465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A896-901F-4FB7-BB59-D1EF20585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4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610-44A7-45E4-8127-4110F0B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45C7B-3121-427C-B18D-7F8625E8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1CCF-394B-4D7D-8F7A-0BAC6C1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B979-AD35-4C2C-A98F-A71A8BA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AE65-7EF1-4899-9697-88A27E4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D8C4-36CA-4412-BD30-E3C9866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5CF6E-20E4-4B9F-9C48-E738AAFA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EAEA4-8206-4A8B-ABB2-0E4631A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F4CC-92D0-4A00-A90F-08F1442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D148-2078-4767-BBDA-BE615EE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365C7-21A6-4834-A749-2BBDE6FB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CE0E8-4793-43C3-94B2-638A6B13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E890-6A5E-4A90-BA67-7A5E0D4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76E7-7774-46AD-B19F-2305290F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C6B0-B0BE-4EEA-96C5-AB2366C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F13-E860-4656-B516-E9A76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165-6439-4906-A241-9AF45F1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BC49-6A11-4579-B90E-9E31B30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10A2-0B10-4A2B-9DAD-D2792AE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57329-7620-45CD-8360-370141A5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73C0-69FB-4391-B4E2-D731A02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ADD9-1B3B-4BB2-9CE1-673131EF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DE55-AC3C-4CD4-B851-BDBB1615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33F3-BDBB-4881-8E70-0CE9A0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8C5-15CC-46DB-B9D1-D4ADB2B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CE41-770B-48D9-BA85-7789A8C2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A656-B794-45EA-95F5-84852A2E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5610-7CD9-44B2-B15B-A21D3D54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6876-B166-4A1A-93C9-7CA3B6B8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46E0-C8BD-4DA9-AA4E-B5B61A9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E4CF-4E7E-48BC-8F2C-ADDBF3A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F60-0E34-4A52-A13C-CE416AF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7B8BC-5990-46BA-B65E-7E29BF0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4702-54E9-44AB-A1F3-99DDCC8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803DC-9E9F-4C96-8D71-4653C597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7811F-9C54-4256-9F22-44AEF730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1FE54-6C90-4B4F-8F73-B23BA0C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22C35-0013-4137-8651-205E8BD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677C7-7AFE-4F4E-B04D-B3F7A67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E792-C201-4190-9D98-0E19C1A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F2E70-1B4E-4D4D-A89C-0667BE32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106F-27C4-4B17-9AFE-15E1CD7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96C6D-9FD9-419D-9716-DBF306F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0FAE8-AB29-4B4B-BACE-CEE217F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E9A0C-FCDC-4EF8-B387-1F2EFEF6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5EC01-A725-4FC1-97F3-A6AD127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CCC6-9C0B-40D3-9046-7D77DC3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CAF1-4E69-49D0-8F49-1F31B8F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9F2B-E540-46DD-AF2E-DBFD9BB5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A73E-4AF3-4A9B-8A4E-0F63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8422D-CC9E-4E84-BE8B-2C6FF6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02B72-2614-4F14-BB19-EBE7ACA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1F07-FC8A-4EB2-97D2-A9D2B62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B1E13-60DB-41EF-964F-F6A0782B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7FF0E-F44B-4D5B-A735-1D985507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3FEA-EF62-49D9-B096-CCA6A4A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506-5026-4A7D-A208-55F9C8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B5BC-0EB0-4CC0-9FE9-7E21014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154D0-A482-41B6-B115-0E5E73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A250-282A-488F-9FD8-35C8A8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665F-02D8-4162-9D60-5AC89AD6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5DF8-513D-4243-A6F6-1D64BDD1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AE06-2649-4E70-9C35-C1A42659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oyd%E2%80%93Steinberg_dithe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3C6698-F426-424E-B38E-EB4900DC75DD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屏幕规格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528766-C734-4FEC-BB34-E6D48D60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8" y="1581381"/>
            <a:ext cx="6866667" cy="1847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1C1D6C-1D65-4D57-BCD0-E8196B14DD6A}"/>
              </a:ext>
            </a:extLst>
          </p:cNvPr>
          <p:cNvSpPr txBox="1"/>
          <p:nvPr/>
        </p:nvSpPr>
        <p:spPr>
          <a:xfrm>
            <a:off x="1692848" y="3926872"/>
            <a:ext cx="41618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屏幕可以在某宝购买，价格不算贵</a:t>
            </a:r>
          </a:p>
        </p:txBody>
      </p:sp>
    </p:spTree>
    <p:extLst>
      <p:ext uri="{BB962C8B-B14F-4D97-AF65-F5344CB8AC3E}">
        <p14:creationId xmlns:p14="http://schemas.microsoft.com/office/powerpoint/2010/main" val="3552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E088D7-A0E3-4F0C-A6EC-1090CCFD9513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小玩意儿展示</a:t>
            </a:r>
          </a:p>
        </p:txBody>
      </p:sp>
    </p:spTree>
    <p:extLst>
      <p:ext uri="{BB962C8B-B14F-4D97-AF65-F5344CB8AC3E}">
        <p14:creationId xmlns:p14="http://schemas.microsoft.com/office/powerpoint/2010/main" val="37750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C97FA-7333-4B1C-849B-C87EDA8202F4}"/>
              </a:ext>
            </a:extLst>
          </p:cNvPr>
          <p:cNvSpPr txBox="1"/>
          <p:nvPr/>
        </p:nvSpPr>
        <p:spPr>
          <a:xfrm>
            <a:off x="0" y="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5FE8-AF76-44E7-BFE0-2ADE734E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6" y="766955"/>
            <a:ext cx="5133333" cy="5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96B633-E436-4815-88A2-BB30B17C978F}"/>
              </a:ext>
            </a:extLst>
          </p:cNvPr>
          <p:cNvSpPr txBox="1"/>
          <p:nvPr/>
        </p:nvSpPr>
        <p:spPr>
          <a:xfrm>
            <a:off x="1165436" y="6119336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树莓派引脚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B6A4F-21A3-4F2C-968A-0583A46F8513}"/>
              </a:ext>
            </a:extLst>
          </p:cNvPr>
          <p:cNvSpPr txBox="1"/>
          <p:nvPr/>
        </p:nvSpPr>
        <p:spPr>
          <a:xfrm>
            <a:off x="-1" y="6488668"/>
            <a:ext cx="1004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可参看我</a:t>
            </a:r>
            <a:r>
              <a:rPr lang="en-US" altLang="zh-CN" dirty="0" err="1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https://blog.csdn.net/chenqide163/article/details/106933858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CCFDD-779D-4F71-962B-7537CDC0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77" y="3038359"/>
            <a:ext cx="2895087" cy="2881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A61BFE-9335-48D9-9AF0-39C04CCF59E9}"/>
              </a:ext>
            </a:extLst>
          </p:cNvPr>
          <p:cNvSpPr txBox="1"/>
          <p:nvPr/>
        </p:nvSpPr>
        <p:spPr>
          <a:xfrm>
            <a:off x="8369300" y="2413000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72C8E1-D9DD-4FD9-BD9B-5FA33F730D20}"/>
              </a:ext>
            </a:extLst>
          </p:cNvPr>
          <p:cNvSpPr txBox="1"/>
          <p:nvPr/>
        </p:nvSpPr>
        <p:spPr>
          <a:xfrm>
            <a:off x="8864600" y="2413000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05E873-63B5-44A9-AC14-1A0EAA2ADCB9}"/>
              </a:ext>
            </a:extLst>
          </p:cNvPr>
          <p:cNvSpPr txBox="1"/>
          <p:nvPr/>
        </p:nvSpPr>
        <p:spPr>
          <a:xfrm>
            <a:off x="9553620" y="2413000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A2E12C-EE74-44BD-824D-B267AFDBFCCE}"/>
              </a:ext>
            </a:extLst>
          </p:cNvPr>
          <p:cNvSpPr txBox="1"/>
          <p:nvPr/>
        </p:nvSpPr>
        <p:spPr>
          <a:xfrm>
            <a:off x="10137820" y="2412999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3F663C-B94E-4094-A90E-FC9556C5C64F}"/>
              </a:ext>
            </a:extLst>
          </p:cNvPr>
          <p:cNvCxnSpPr>
            <a:stCxn id="6" idx="2"/>
          </p:cNvCxnSpPr>
          <p:nvPr/>
        </p:nvCxnSpPr>
        <p:spPr>
          <a:xfrm>
            <a:off x="8540750" y="2689999"/>
            <a:ext cx="533400" cy="5167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A348A1-AE04-409B-8ADA-46454E41A621}"/>
              </a:ext>
            </a:extLst>
          </p:cNvPr>
          <p:cNvCxnSpPr>
            <a:stCxn id="33" idx="2"/>
          </p:cNvCxnSpPr>
          <p:nvPr/>
        </p:nvCxnSpPr>
        <p:spPr>
          <a:xfrm>
            <a:off x="9140825" y="2689999"/>
            <a:ext cx="206375" cy="5421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9DBD22-7488-487D-9E4E-F04B45D5D79B}"/>
              </a:ext>
            </a:extLst>
          </p:cNvPr>
          <p:cNvCxnSpPr>
            <a:stCxn id="36" idx="2"/>
          </p:cNvCxnSpPr>
          <p:nvPr/>
        </p:nvCxnSpPr>
        <p:spPr>
          <a:xfrm flipH="1">
            <a:off x="9693275" y="2689999"/>
            <a:ext cx="84160" cy="5167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7C5843F-AF48-4040-A6E9-8D89FAFBABE0}"/>
              </a:ext>
            </a:extLst>
          </p:cNvPr>
          <p:cNvCxnSpPr>
            <a:stCxn id="39" idx="2"/>
          </p:cNvCxnSpPr>
          <p:nvPr/>
        </p:nvCxnSpPr>
        <p:spPr>
          <a:xfrm flipH="1">
            <a:off x="9899650" y="2689998"/>
            <a:ext cx="514395" cy="45960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3A1F14-0A36-43DD-8C75-2251D83BEE64}"/>
              </a:ext>
            </a:extLst>
          </p:cNvPr>
          <p:cNvCxnSpPr>
            <a:cxnSpLocks/>
          </p:cNvCxnSpPr>
          <p:nvPr/>
        </p:nvCxnSpPr>
        <p:spPr>
          <a:xfrm>
            <a:off x="933450" y="1362075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E33B5D-AE00-4676-9426-6C078386F412}"/>
              </a:ext>
            </a:extLst>
          </p:cNvPr>
          <p:cNvCxnSpPr>
            <a:cxnSpLocks/>
          </p:cNvCxnSpPr>
          <p:nvPr/>
        </p:nvCxnSpPr>
        <p:spPr>
          <a:xfrm>
            <a:off x="933450" y="1605810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A2A26D-F4D9-4A64-A89F-5CD513C98863}"/>
              </a:ext>
            </a:extLst>
          </p:cNvPr>
          <p:cNvCxnSpPr/>
          <p:nvPr/>
        </p:nvCxnSpPr>
        <p:spPr>
          <a:xfrm flipH="1">
            <a:off x="4936307" y="1443037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16EDEA-3C31-43D5-964C-DEDB0A19C385}"/>
              </a:ext>
            </a:extLst>
          </p:cNvPr>
          <p:cNvCxnSpPr/>
          <p:nvPr/>
        </p:nvCxnSpPr>
        <p:spPr>
          <a:xfrm flipH="1">
            <a:off x="4936307" y="1715231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6652CED-508A-460B-9CF2-86B286331412}"/>
              </a:ext>
            </a:extLst>
          </p:cNvPr>
          <p:cNvSpPr txBox="1"/>
          <p:nvPr/>
        </p:nvSpPr>
        <p:spPr>
          <a:xfrm>
            <a:off x="6938898" y="1629235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6C7C85-A524-4943-87BE-345BDA4E91D3}"/>
              </a:ext>
            </a:extLst>
          </p:cNvPr>
          <p:cNvSpPr txBox="1"/>
          <p:nvPr/>
        </p:nvSpPr>
        <p:spPr>
          <a:xfrm>
            <a:off x="6908584" y="1247001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F9EF560-350C-4314-A057-74C9B7153D79}"/>
              </a:ext>
            </a:extLst>
          </p:cNvPr>
          <p:cNvSpPr txBox="1"/>
          <p:nvPr/>
        </p:nvSpPr>
        <p:spPr>
          <a:xfrm>
            <a:off x="485820" y="1549400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B2DFB8-AC69-4882-A660-5DE2C00CE94E}"/>
              </a:ext>
            </a:extLst>
          </p:cNvPr>
          <p:cNvSpPr txBox="1"/>
          <p:nvPr/>
        </p:nvSpPr>
        <p:spPr>
          <a:xfrm>
            <a:off x="352318" y="1092461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60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CD705-D105-4FA1-A40A-7BAD8565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64" y="4492125"/>
            <a:ext cx="6756071" cy="236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C94C16-C8D2-468B-9062-26FF581D4B0C}"/>
              </a:ext>
            </a:extLst>
          </p:cNvPr>
          <p:cNvSpPr txBox="1"/>
          <p:nvPr/>
        </p:nvSpPr>
        <p:spPr>
          <a:xfrm>
            <a:off x="131617" y="686618"/>
            <a:ext cx="115955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图片取像素字节排列：byte[] pixels = ((DataBufferByte) bufferedImage.getRaster().getDataBuffer()).getData();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72A5F2B7-BF4F-4D83-B165-906B850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37333"/>
              </p:ext>
            </p:extLst>
          </p:nvPr>
        </p:nvGraphicFramePr>
        <p:xfrm>
          <a:off x="4826000" y="2036743"/>
          <a:ext cx="5969000" cy="867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3528718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5552462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160873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0023209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6064712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762756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59833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19346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615249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12683057"/>
                    </a:ext>
                  </a:extLst>
                </a:gridCol>
              </a:tblGrid>
              <a:tr h="319164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4418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4450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06108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8323BBB2-A2CB-49EE-A522-9CF52A24C182}"/>
              </a:ext>
            </a:extLst>
          </p:cNvPr>
          <p:cNvSpPr/>
          <p:nvPr/>
        </p:nvSpPr>
        <p:spPr>
          <a:xfrm rot="5400000">
            <a:off x="6124529" y="339771"/>
            <a:ext cx="349342" cy="29464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65246F-C689-4A5B-AC89-61C9D11EA9FA}"/>
              </a:ext>
            </a:extLst>
          </p:cNvPr>
          <p:cNvSpPr txBox="1"/>
          <p:nvPr/>
        </p:nvSpPr>
        <p:spPr>
          <a:xfrm>
            <a:off x="5969000" y="1346200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byte0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6BAEBC-0D82-439B-979E-BD292364A1B6}"/>
              </a:ext>
            </a:extLst>
          </p:cNvPr>
          <p:cNvSpPr txBox="1"/>
          <p:nvPr/>
        </p:nvSpPr>
        <p:spPr>
          <a:xfrm>
            <a:off x="7546009" y="1346201"/>
            <a:ext cx="607391" cy="2769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485B62-032C-42E4-9724-A651D06902B8}"/>
              </a:ext>
            </a:extLst>
          </p:cNvPr>
          <p:cNvSpPr txBox="1"/>
          <p:nvPr/>
        </p:nvSpPr>
        <p:spPr>
          <a:xfrm>
            <a:off x="8335618" y="1361301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byte2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FFD0F5-CB89-4D69-9BD6-A41B61506963}"/>
              </a:ext>
            </a:extLst>
          </p:cNvPr>
          <p:cNvSpPr txBox="1"/>
          <p:nvPr/>
        </p:nvSpPr>
        <p:spPr>
          <a:xfrm>
            <a:off x="9150904" y="1361300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44E050-236D-4EA3-ABB8-6EE4B19DA7C2}"/>
              </a:ext>
            </a:extLst>
          </p:cNvPr>
          <p:cNvSpPr txBox="1"/>
          <p:nvPr/>
        </p:nvSpPr>
        <p:spPr>
          <a:xfrm>
            <a:off x="10046808" y="1346199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byte15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F91743-801B-4A97-A75E-601F0CC7B6CD}"/>
              </a:ext>
            </a:extLst>
          </p:cNvPr>
          <p:cNvSpPr txBox="1"/>
          <p:nvPr/>
        </p:nvSpPr>
        <p:spPr>
          <a:xfrm>
            <a:off x="3427899" y="2048888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byte16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F86E41-D0A8-4AB1-9582-5D6FD6FC68E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076700" y="2187388"/>
            <a:ext cx="7493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FA82F417-3C41-4FC9-90B7-106402C65A7E}"/>
              </a:ext>
            </a:extLst>
          </p:cNvPr>
          <p:cNvSpPr/>
          <p:nvPr/>
        </p:nvSpPr>
        <p:spPr>
          <a:xfrm rot="16200000">
            <a:off x="7635829" y="233218"/>
            <a:ext cx="349342" cy="59690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1E40D1-DB19-4C54-BD09-DA56BE8701B7}"/>
              </a:ext>
            </a:extLst>
          </p:cNvPr>
          <p:cNvSpPr txBox="1"/>
          <p:nvPr/>
        </p:nvSpPr>
        <p:spPr>
          <a:xfrm>
            <a:off x="7447999" y="3496910"/>
            <a:ext cx="7054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128 bit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7D448E-842E-4403-B4D6-55F4BEB27BBD}"/>
              </a:ext>
            </a:extLst>
          </p:cNvPr>
          <p:cNvSpPr txBox="1"/>
          <p:nvPr/>
        </p:nvSpPr>
        <p:spPr>
          <a:xfrm>
            <a:off x="3402499" y="2488433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byte32</a:t>
            </a:r>
            <a:endParaRPr lang="zh-CN" altLang="en-US" sz="1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FEA6F-27C2-4C30-A53D-30FB9BF31BD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051300" y="2488433"/>
            <a:ext cx="774700" cy="1385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BE8B5227-259E-4A2A-8E72-B13B87ABFA07}"/>
              </a:ext>
            </a:extLst>
          </p:cNvPr>
          <p:cNvSpPr/>
          <p:nvPr/>
        </p:nvSpPr>
        <p:spPr>
          <a:xfrm rot="10800000">
            <a:off x="10845800" y="2036743"/>
            <a:ext cx="244686" cy="867803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55BBC-0F95-49AC-838F-3A17AAB17CC8}"/>
              </a:ext>
            </a:extLst>
          </p:cNvPr>
          <p:cNvSpPr txBox="1"/>
          <p:nvPr/>
        </p:nvSpPr>
        <p:spPr>
          <a:xfrm>
            <a:off x="11165095" y="2332145"/>
            <a:ext cx="612886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64 bit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728353" y="4008725"/>
            <a:ext cx="4661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ssd1306</a:t>
            </a:r>
            <a:r>
              <a:rPr lang="zh-CN" altLang="en-US" dirty="0"/>
              <a:t>数据手册中要求的像素字节排序：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1CCAFD-2FD6-4682-82BF-C5805D247A2E}"/>
              </a:ext>
            </a:extLst>
          </p:cNvPr>
          <p:cNvCxnSpPr>
            <a:stCxn id="27" idx="2"/>
          </p:cNvCxnSpPr>
          <p:nvPr/>
        </p:nvCxnSpPr>
        <p:spPr>
          <a:xfrm>
            <a:off x="10478608" y="1623198"/>
            <a:ext cx="11592" cy="3644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5052868" y="825884"/>
            <a:ext cx="3195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ssd1306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要求的像素字节排序：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B9BE60D-9687-477D-97C8-7E460EED4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80699"/>
              </p:ext>
            </p:extLst>
          </p:nvPr>
        </p:nvGraphicFramePr>
        <p:xfrm>
          <a:off x="6295017" y="1734864"/>
          <a:ext cx="4749800" cy="33882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4672">
                  <a:extLst>
                    <a:ext uri="{9D8B030D-6E8A-4147-A177-3AD203B41FA5}">
                      <a16:colId xmlns:a16="http://schemas.microsoft.com/office/drawing/2014/main" val="614005420"/>
                    </a:ext>
                  </a:extLst>
                </a:gridCol>
                <a:gridCol w="745028">
                  <a:extLst>
                    <a:ext uri="{9D8B030D-6E8A-4147-A177-3AD203B41FA5}">
                      <a16:colId xmlns:a16="http://schemas.microsoft.com/office/drawing/2014/main" val="139339994"/>
                    </a:ext>
                  </a:extLst>
                </a:gridCol>
                <a:gridCol w="584316">
                  <a:extLst>
                    <a:ext uri="{9D8B030D-6E8A-4147-A177-3AD203B41FA5}">
                      <a16:colId xmlns:a16="http://schemas.microsoft.com/office/drawing/2014/main" val="3250493821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1704978133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3105187342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2299272478"/>
                    </a:ext>
                  </a:extLst>
                </a:gridCol>
                <a:gridCol w="761768">
                  <a:extLst>
                    <a:ext uri="{9D8B030D-6E8A-4147-A177-3AD203B41FA5}">
                      <a16:colId xmlns:a16="http://schemas.microsoft.com/office/drawing/2014/main" val="797299799"/>
                    </a:ext>
                  </a:extLst>
                </a:gridCol>
              </a:tblGrid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byte2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17180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25346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467655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212252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818037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byte129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20535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6261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65892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97895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5919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99502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840519"/>
                  </a:ext>
                </a:extLst>
              </a:tr>
            </a:tbl>
          </a:graphicData>
        </a:graphic>
      </p:graphicFrame>
      <p:sp>
        <p:nvSpPr>
          <p:cNvPr id="23" name="左大括号 22">
            <a:extLst>
              <a:ext uri="{FF2B5EF4-FFF2-40B4-BE49-F238E27FC236}">
                <a16:creationId xmlns:a16="http://schemas.microsoft.com/office/drawing/2014/main" id="{BDC298E2-C19A-4F94-B6BD-28EFFCF8CAB7}"/>
              </a:ext>
            </a:extLst>
          </p:cNvPr>
          <p:cNvSpPr/>
          <p:nvPr/>
        </p:nvSpPr>
        <p:spPr>
          <a:xfrm>
            <a:off x="5812417" y="1734864"/>
            <a:ext cx="381000" cy="14461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155312-A45F-4CC5-821A-C1096F13205D}"/>
              </a:ext>
            </a:extLst>
          </p:cNvPr>
          <p:cNvSpPr txBox="1"/>
          <p:nvPr/>
        </p:nvSpPr>
        <p:spPr>
          <a:xfrm>
            <a:off x="5052868" y="2319455"/>
            <a:ext cx="6731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3AC3A5A4-5D65-4A66-9B88-390422C81F18}"/>
              </a:ext>
            </a:extLst>
          </p:cNvPr>
          <p:cNvSpPr/>
          <p:nvPr/>
        </p:nvSpPr>
        <p:spPr>
          <a:xfrm>
            <a:off x="5875917" y="3309664"/>
            <a:ext cx="381000" cy="12556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500BEB-5C25-4490-9219-AE5BE7B0F0AE}"/>
              </a:ext>
            </a:extLst>
          </p:cNvPr>
          <p:cNvSpPr txBox="1"/>
          <p:nvPr/>
        </p:nvSpPr>
        <p:spPr>
          <a:xfrm>
            <a:off x="5037717" y="3799005"/>
            <a:ext cx="7747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byte128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7FEAFAF3-C022-4C26-948E-65A25D5AA79C}"/>
              </a:ext>
            </a:extLst>
          </p:cNvPr>
          <p:cNvSpPr/>
          <p:nvPr/>
        </p:nvSpPr>
        <p:spPr>
          <a:xfrm rot="16200000">
            <a:off x="8485251" y="3061520"/>
            <a:ext cx="369332" cy="47498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28A0C-3109-4201-8178-FC9A819DF170}"/>
              </a:ext>
            </a:extLst>
          </p:cNvPr>
          <p:cNvSpPr txBox="1"/>
          <p:nvPr/>
        </p:nvSpPr>
        <p:spPr>
          <a:xfrm>
            <a:off x="8324734" y="5753613"/>
            <a:ext cx="70540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6EE43BB-615D-4E0A-9383-775E8F4AAFFE}"/>
              </a:ext>
            </a:extLst>
          </p:cNvPr>
          <p:cNvSpPr/>
          <p:nvPr/>
        </p:nvSpPr>
        <p:spPr>
          <a:xfrm rot="10800000">
            <a:off x="11146417" y="1793708"/>
            <a:ext cx="331097" cy="3329427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5C9219-7CC2-46E9-9301-7E05988CD525}"/>
              </a:ext>
            </a:extLst>
          </p:cNvPr>
          <p:cNvSpPr txBox="1"/>
          <p:nvPr/>
        </p:nvSpPr>
        <p:spPr>
          <a:xfrm>
            <a:off x="11579114" y="3319921"/>
            <a:ext cx="612886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188E63-EE96-4111-AECE-FC84D0FC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570"/>
            <a:ext cx="4866667" cy="314285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0CF24962-770E-48A1-AE55-B605C5CFD57C}"/>
              </a:ext>
            </a:extLst>
          </p:cNvPr>
          <p:cNvSpPr txBox="1"/>
          <p:nvPr/>
        </p:nvSpPr>
        <p:spPr>
          <a:xfrm>
            <a:off x="0" y="4447598"/>
            <a:ext cx="38078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oled.oled.OLEDDisplayDriver#display</a:t>
            </a:r>
          </a:p>
        </p:txBody>
      </p:sp>
    </p:spTree>
    <p:extLst>
      <p:ext uri="{BB962C8B-B14F-4D97-AF65-F5344CB8AC3E}">
        <p14:creationId xmlns:p14="http://schemas.microsoft.com/office/powerpoint/2010/main" val="7276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53E72-49A8-44B2-AFE5-D53AAA292738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53632-CF4D-4B40-BBB7-3A2EE3487FF7}"/>
              </a:ext>
            </a:extLst>
          </p:cNvPr>
          <p:cNvSpPr txBox="1"/>
          <p:nvPr/>
        </p:nvSpPr>
        <p:spPr>
          <a:xfrm>
            <a:off x="858651" y="1274969"/>
            <a:ext cx="882735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可以参考我之前在</a:t>
            </a:r>
            <a:r>
              <a:rPr lang="en-US" altLang="zh-CN" dirty="0" err="1"/>
              <a:t>csdn</a:t>
            </a:r>
            <a:r>
              <a:rPr lang="zh-CN" altLang="en-US" dirty="0"/>
              <a:t>上发布的几篇内容：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在树莓派上驱动</a:t>
            </a:r>
            <a:r>
              <a:rPr lang="en-US" altLang="zh-CN" dirty="0"/>
              <a:t>12864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https://blog.csdn.net/chenqide163/article/details/106933858</a:t>
            </a:r>
          </a:p>
          <a:p>
            <a:endParaRPr lang="en-US" altLang="zh-CN" dirty="0"/>
          </a:p>
          <a:p>
            <a:r>
              <a:rPr lang="zh-CN" altLang="en-US" dirty="0"/>
              <a:t>弗洛伊德</a:t>
            </a:r>
            <a:r>
              <a:rPr lang="en-US" altLang="zh-CN" dirty="0"/>
              <a:t>-</a:t>
            </a:r>
            <a:r>
              <a:rPr lang="zh-CN" altLang="en-US" dirty="0"/>
              <a:t>斯坦伯格抖动算法：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https://en.wikipedia.org/wiki/Floyd%E2%80%93Steinberg_dithering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对应该视频的代码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8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224</Words>
  <Application>Microsoft Office PowerPoint</Application>
  <PresentationFormat>宽屏</PresentationFormat>
  <Paragraphs>79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89</cp:revision>
  <dcterms:created xsi:type="dcterms:W3CDTF">2021-04-17T19:42:59Z</dcterms:created>
  <dcterms:modified xsi:type="dcterms:W3CDTF">2021-05-01T13:00:48Z</dcterms:modified>
</cp:coreProperties>
</file>